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5"/>
  </p:notesMasterIdLst>
  <p:handoutMasterIdLst>
    <p:handoutMasterId r:id="rId53"/>
  </p:handoutMasterIdLst>
  <p:sldIdLst>
    <p:sldId id="451" r:id="rId3"/>
    <p:sldId id="633" r:id="rId4"/>
    <p:sldId id="774" r:id="rId6"/>
    <p:sldId id="658" r:id="rId7"/>
    <p:sldId id="674" r:id="rId8"/>
    <p:sldId id="680" r:id="rId9"/>
    <p:sldId id="681" r:id="rId10"/>
    <p:sldId id="682" r:id="rId11"/>
    <p:sldId id="683" r:id="rId12"/>
    <p:sldId id="684" r:id="rId13"/>
    <p:sldId id="685" r:id="rId14"/>
    <p:sldId id="686" r:id="rId15"/>
    <p:sldId id="687" r:id="rId16"/>
    <p:sldId id="689" r:id="rId17"/>
    <p:sldId id="697" r:id="rId18"/>
    <p:sldId id="715" r:id="rId19"/>
    <p:sldId id="750" r:id="rId20"/>
    <p:sldId id="773" r:id="rId21"/>
    <p:sldId id="712" r:id="rId22"/>
    <p:sldId id="703" r:id="rId23"/>
    <p:sldId id="716" r:id="rId24"/>
    <p:sldId id="717" r:id="rId25"/>
    <p:sldId id="726" r:id="rId26"/>
    <p:sldId id="688" r:id="rId27"/>
    <p:sldId id="696" r:id="rId28"/>
    <p:sldId id="699" r:id="rId29"/>
    <p:sldId id="700" r:id="rId30"/>
    <p:sldId id="737" r:id="rId31"/>
    <p:sldId id="744" r:id="rId32"/>
    <p:sldId id="749" r:id="rId33"/>
    <p:sldId id="745" r:id="rId34"/>
    <p:sldId id="746" r:id="rId35"/>
    <p:sldId id="748" r:id="rId36"/>
    <p:sldId id="747" r:id="rId37"/>
    <p:sldId id="707" r:id="rId38"/>
    <p:sldId id="708" r:id="rId39"/>
    <p:sldId id="812" r:id="rId40"/>
    <p:sldId id="830" r:id="rId41"/>
    <p:sldId id="823" r:id="rId42"/>
    <p:sldId id="813" r:id="rId43"/>
    <p:sldId id="818" r:id="rId44"/>
    <p:sldId id="838" r:id="rId45"/>
    <p:sldId id="845" r:id="rId46"/>
    <p:sldId id="839" r:id="rId47"/>
    <p:sldId id="840" r:id="rId48"/>
    <p:sldId id="714" r:id="rId49"/>
    <p:sldId id="736" r:id="rId50"/>
    <p:sldId id="713" r:id="rId51"/>
    <p:sldId id="263" r:id="rId52"/>
  </p:sldIdLst>
  <p:sldSz cx="12190095" cy="6858000"/>
  <p:notesSz cx="6858000" cy="9144000"/>
  <p:embeddedFontLst>
    <p:embeddedFont>
      <p:font typeface="微软雅黑" panose="020B0503020204020204" pitchFamily="34" charset="-122"/>
      <p:regular r:id="rId58"/>
    </p:embeddedFont>
    <p:embeddedFont>
      <p:font typeface="方正兰亭粗黑简体" panose="02000500000000000000" pitchFamily="2" charset="-122"/>
      <p:regular r:id="rId59"/>
    </p:embeddedFont>
    <p:embeddedFont>
      <p:font typeface="Montserrat Medium" panose="02000500000000000000" pitchFamily="2" charset="-122"/>
      <p:regular r:id="rId60"/>
    </p:embeddedFont>
    <p:embeddedFont>
      <p:font typeface="微软雅黑 Light" panose="020B0502040204020203" pitchFamily="34" charset="-122"/>
      <p:regular r:id="rId61"/>
    </p:embeddedFont>
    <p:embeddedFont>
      <p:font typeface="Calibri" panose="020F0502020204030204" charset="0"/>
      <p:regular r:id="rId62"/>
      <p:bold r:id="rId63"/>
      <p:italic r:id="rId64"/>
      <p:boldItalic r:id="rId65"/>
    </p:embeddedFont>
  </p:embeddedFontLst>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f64b07c-381d-4532-a59a-5f351d6d5e8e}">
          <p14:sldIdLst>
            <p14:sldId id="451"/>
            <p14:sldId id="633"/>
            <p14:sldId id="774"/>
          </p14:sldIdLst>
        </p14:section>
        <p14:section name="Boot流程" id="{2f8fe1f7-c413-4af7-9f19-834469cf2e72}">
          <p14:sldIdLst>
            <p14:sldId id="658"/>
            <p14:sldId id="674"/>
            <p14:sldId id="680"/>
            <p14:sldId id="681"/>
            <p14:sldId id="682"/>
            <p14:sldId id="683"/>
            <p14:sldId id="684"/>
            <p14:sldId id="685"/>
            <p14:sldId id="686"/>
          </p14:sldIdLst>
        </p14:section>
        <p14:section name="内存管理与CMD文件" id="{66682ff5-e0e4-44e3-a4db-eaa2204656eb}">
          <p14:sldIdLst>
            <p14:sldId id="687"/>
            <p14:sldId id="689"/>
          </p14:sldIdLst>
        </p14:section>
        <p14:section name="CLA" id="{15becde5-3eca-4057-83cf-003a9d608b26}">
          <p14:sldIdLst>
            <p14:sldId id="697"/>
            <p14:sldId id="715"/>
            <p14:sldId id="750"/>
            <p14:sldId id="773"/>
            <p14:sldId id="712"/>
            <p14:sldId id="703"/>
            <p14:sldId id="716"/>
            <p14:sldId id="717"/>
            <p14:sldId id="726"/>
          </p14:sldIdLst>
        </p14:section>
        <p14:section name="DMA" id="{628bfa52-1465-443f-a915-8a71d9ab759f}">
          <p14:sldIdLst>
            <p14:sldId id="688"/>
            <p14:sldId id="696"/>
            <p14:sldId id="699"/>
          </p14:sldIdLst>
        </p14:section>
        <p14:section name="ADC" id="{c8cb95aa-9810-4e83-bd54-ca53053336e7}">
          <p14:sldIdLst>
            <p14:sldId id="700"/>
            <p14:sldId id="737"/>
            <p14:sldId id="744"/>
            <p14:sldId id="749"/>
            <p14:sldId id="745"/>
            <p14:sldId id="746"/>
            <p14:sldId id="748"/>
            <p14:sldId id="747"/>
          </p14:sldIdLst>
        </p14:section>
        <p14:section name="EPWM" id="{ebb29d27-bd87-432a-91cd-8abadaa44f1c}">
          <p14:sldIdLst>
            <p14:sldId id="707"/>
            <p14:sldId id="708"/>
            <p14:sldId id="812"/>
            <p14:sldId id="830"/>
            <p14:sldId id="823"/>
            <p14:sldId id="813"/>
            <p14:sldId id="818"/>
          </p14:sldIdLst>
        </p14:section>
        <p14:section name="CMPSS" id="{1d0f33c6-80f9-4dec-9a75-efc1fa036459}">
          <p14:sldIdLst>
            <p14:sldId id="838"/>
            <p14:sldId id="845"/>
          </p14:sldIdLst>
        </p14:section>
        <p14:section name="CAN" id="{39a873d3-7714-4511-8d1a-a4cbecb7c7f7}">
          <p14:sldIdLst>
            <p14:sldId id="839"/>
          </p14:sldIdLst>
        </p14:section>
        <p14:section name="SCI" id="{55ea86a1-3e88-4207-8801-52d1f8d27bda}">
          <p14:sldIdLst>
            <p14:sldId id="840"/>
          </p14:sldIdLst>
        </p14:section>
        <p14:section name="CPU架构" id="{41ce692e-2af1-4805-b9cd-c618abf301c4}">
          <p14:sldIdLst>
            <p14:sldId id="714"/>
          </p14:sldIdLst>
        </p14:section>
        <p14:section name="C语言编程学习" id="{65005fd1-85a6-4cf5-b2ca-6f335c4d2e06}">
          <p14:sldIdLst>
            <p14:sldId id="736"/>
            <p14:sldId id="713"/>
          </p14:sldIdLst>
        </p14:section>
        <p14:section name="结束页" id="{5564ea04-ad22-4fe9-ae1e-df901d5a120f}">
          <p14:sldIdLst>
            <p14:sldId id="263"/>
          </p14:sldIdLst>
        </p14:section>
      </p14:sectionLst>
    </p:ext>
    <p:ext uri="{EFAFB233-063F-42B5-8137-9DF3F51BA10A}">
      <p15:sldGuideLst xmlns:p15="http://schemas.microsoft.com/office/powerpoint/2012/main">
        <p15:guide id="1" orient="horz" pos="1798" userDrawn="1">
          <p15:clr>
            <a:srgbClr val="A4A3A4"/>
          </p15:clr>
        </p15:guide>
        <p15:guide id="2" pos="402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Y.HAN 韓毅" initials="Y韓" lastIdx="4" clrIdx="0"/>
  <p:cmAuthor id="2" name="sf-st07" initials="s" lastIdx="6" clrIdx="1"/>
  <p:cmAuthor id="3" name="sofar_2022_2@outlook.com" initials="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0000CC"/>
    <a:srgbClr val="3A70D3"/>
    <a:srgbClr val="FFFFFF"/>
    <a:srgbClr val="65AADD"/>
    <a:srgbClr val="F5F7F9"/>
    <a:srgbClr val="E1EAF2"/>
    <a:srgbClr val="004098"/>
    <a:srgbClr val="DCF0FA"/>
    <a:srgbClr val="3A52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040" autoAdjust="0"/>
  </p:normalViewPr>
  <p:slideViewPr>
    <p:cSldViewPr showGuides="1">
      <p:cViewPr varScale="1">
        <p:scale>
          <a:sx n="110" d="100"/>
          <a:sy n="110" d="100"/>
        </p:scale>
        <p:origin x="594" y="108"/>
      </p:cViewPr>
      <p:guideLst>
        <p:guide orient="horz" pos="1798"/>
        <p:guide pos="40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6" Type="http://schemas.openxmlformats.org/officeDocument/2006/relationships/tags" Target="tags/tag398.xml"/><Relationship Id="rId65" Type="http://schemas.openxmlformats.org/officeDocument/2006/relationships/font" Target="fonts/font8.fntdata"/><Relationship Id="rId64" Type="http://schemas.openxmlformats.org/officeDocument/2006/relationships/font" Target="fonts/font7.fntdata"/><Relationship Id="rId63" Type="http://schemas.openxmlformats.org/officeDocument/2006/relationships/font" Target="fonts/font6.fntdata"/><Relationship Id="rId62" Type="http://schemas.openxmlformats.org/officeDocument/2006/relationships/font" Target="fonts/font5.fntdata"/><Relationship Id="rId61" Type="http://schemas.openxmlformats.org/officeDocument/2006/relationships/font" Target="fonts/font4.fntdata"/><Relationship Id="rId60" Type="http://schemas.openxmlformats.org/officeDocument/2006/relationships/font" Target="fonts/font3.fntdata"/><Relationship Id="rId6" Type="http://schemas.openxmlformats.org/officeDocument/2006/relationships/slide" Target="slides/slide3.xml"/><Relationship Id="rId59" Type="http://schemas.openxmlformats.org/officeDocument/2006/relationships/font" Target="fonts/font2.fntdata"/><Relationship Id="rId58" Type="http://schemas.openxmlformats.org/officeDocument/2006/relationships/font" Target="fonts/font1.fntdata"/><Relationship Id="rId57" Type="http://schemas.openxmlformats.org/officeDocument/2006/relationships/commentAuthors" Target="commentAuthors.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C1EA7E-6DEE-4E75-B2CF-6433F4D92F4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7FF898-9485-47F9-A6EA-D007A2956F1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0"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image" Target="../media/image4.png"/><Relationship Id="rId2" Type="http://schemas.openxmlformats.org/officeDocument/2006/relationships/tags" Target="../tags/tag17.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image" Target="../media/image5.jpeg"/><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8" Type="http://schemas.openxmlformats.org/officeDocument/2006/relationships/image" Target="../media/image10.png"/><Relationship Id="rId17" Type="http://schemas.openxmlformats.org/officeDocument/2006/relationships/tags" Target="../tags/tag44.xml"/><Relationship Id="rId16" Type="http://schemas.openxmlformats.org/officeDocument/2006/relationships/image" Target="../media/image9.png"/><Relationship Id="rId15" Type="http://schemas.openxmlformats.org/officeDocument/2006/relationships/tags" Target="../tags/tag43.xml"/><Relationship Id="rId14" Type="http://schemas.openxmlformats.org/officeDocument/2006/relationships/image" Target="../media/image8.png"/><Relationship Id="rId13" Type="http://schemas.openxmlformats.org/officeDocument/2006/relationships/tags" Target="../tags/tag42.xml"/><Relationship Id="rId12" Type="http://schemas.openxmlformats.org/officeDocument/2006/relationships/image" Target="../media/image7.png"/><Relationship Id="rId11" Type="http://schemas.openxmlformats.org/officeDocument/2006/relationships/tags" Target="../tags/tag41.xml"/><Relationship Id="rId10"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1270556" y="6356351"/>
            <a:ext cx="2844430" cy="365125"/>
          </a:xfrm>
        </p:spPr>
        <p:txBody>
          <a:bodyPr/>
          <a:lstStyle/>
          <a:p>
            <a:fld id="{DC9221C0-7E48-41AA-ACD1-47ED56919795}" type="datetime1">
              <a:rPr lang="zh-CN" altLang="en-US" smtClean="0"/>
            </a:fld>
            <a:endParaRPr lang="zh-CN" altLang="en-US"/>
          </a:p>
        </p:txBody>
      </p:sp>
      <p:sp>
        <p:nvSpPr>
          <p:cNvPr id="4" name="页脚占位符 3"/>
          <p:cNvSpPr>
            <a:spLocks noGrp="1"/>
          </p:cNvSpPr>
          <p:nvPr>
            <p:ph type="ftr" sz="quarter" idx="11"/>
          </p:nvPr>
        </p:nvSpPr>
        <p:spPr>
          <a:xfrm>
            <a:off x="4165058" y="6356351"/>
            <a:ext cx="3860297" cy="365125"/>
          </a:xfrm>
        </p:spPr>
        <p:txBody>
          <a:bodyPr/>
          <a:lstStyle/>
          <a:p>
            <a:endParaRPr lang="zh-CN" altLang="en-US"/>
          </a:p>
        </p:txBody>
      </p:sp>
      <p:sp>
        <p:nvSpPr>
          <p:cNvPr id="5" name="灯片编号占位符 4"/>
          <p:cNvSpPr>
            <a:spLocks noGrp="1"/>
          </p:cNvSpPr>
          <p:nvPr>
            <p:ph type="sldNum" sz="quarter" idx="12"/>
          </p:nvPr>
        </p:nvSpPr>
        <p:spPr>
          <a:xfrm>
            <a:off x="8595536" y="6135709"/>
            <a:ext cx="2844430" cy="365125"/>
          </a:xfrm>
        </p:spPr>
        <p:txBody>
          <a:bodyPr/>
          <a:lstStyle/>
          <a:p>
            <a:r>
              <a:rPr lang="en-US" altLang="zh-CN" dirty="0" smtClean="0"/>
              <a:t>0</a:t>
            </a:r>
            <a:endParaRPr lang="zh-CN" altLang="en-US" dirty="0"/>
          </a:p>
        </p:txBody>
      </p:sp>
      <p:pic>
        <p:nvPicPr>
          <p:cNvPr id="7" name="图片 6" descr="C:\Users\think\Desktop\1212(1).jpg1212(1)"/>
          <p:cNvPicPr>
            <a:picLocks noChangeAspect="1"/>
          </p:cNvPicPr>
          <p:nvPr userDrawn="1">
            <p:custDataLst>
              <p:tags r:id="rId2"/>
            </p:custDataLst>
          </p:nvPr>
        </p:nvPicPr>
        <p:blipFill>
          <a:blip r:embed="rId3"/>
          <a:srcRect/>
          <a:stretch>
            <a:fillRect/>
          </a:stretch>
        </p:blipFill>
        <p:spPr>
          <a:xfrm>
            <a:off x="0" y="-635"/>
            <a:ext cx="12189460" cy="6857365"/>
          </a:xfrm>
          <a:prstGeom prst="rect">
            <a:avLst/>
          </a:prstGeom>
        </p:spPr>
      </p:pic>
      <p:sp>
        <p:nvSpPr>
          <p:cNvPr id="8" name="副标题 7"/>
          <p:cNvSpPr>
            <a:spLocks noGrp="1"/>
          </p:cNvSpPr>
          <p:nvPr>
            <p:ph type="subTitle" idx="1" hasCustomPrompt="1"/>
            <p:custDataLst>
              <p:tags r:id="rId4"/>
            </p:custDataLst>
          </p:nvPr>
        </p:nvSpPr>
        <p:spPr>
          <a:xfrm>
            <a:off x="756000" y="2315155"/>
            <a:ext cx="8533289" cy="1752600"/>
          </a:xfrm>
        </p:spPr>
        <p:txBody>
          <a:bodyPr>
            <a:noAutofit/>
          </a:bodyPr>
          <a:lstStyle>
            <a:lvl1pPr marL="0" marR="0" indent="0" algn="l" defTabSz="914400" rtl="0" eaLnBrk="1" fontAlgn="auto" latinLnBrk="0" hangingPunct="1">
              <a:lnSpc>
                <a:spcPct val="100000"/>
              </a:lnSpc>
              <a:spcBef>
                <a:spcPct val="0"/>
              </a:spcBef>
              <a:spcAft>
                <a:spcPts val="0"/>
              </a:spcAft>
              <a:buNone/>
              <a:defRPr sz="4800" b="1" u="none" strike="noStrike" kern="1200" cap="none" spc="0" normalizeH="0">
                <a:solidFill>
                  <a:schemeClr val="tx1">
                    <a:lumMod val="75000"/>
                    <a:lumOff val="25000"/>
                  </a:schemeClr>
                </a:solidFill>
                <a:uFillTx/>
                <a:latin typeface="微软雅黑" panose="020B0503020204020204" pitchFamily="34" charset="-122"/>
                <a:ea typeface="微软雅黑" panose="020B0503020204020204" pitchFamily="34" charset="-122"/>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R="0" lvl="0" defTabSz="914400" rtl="0" eaLnBrk="1" fontAlgn="auto" latinLnBrk="0" hangingPunct="1">
              <a:lnSpc>
                <a:spcPct val="100000"/>
              </a:lnSpc>
              <a:spcBef>
                <a:spcPct val="0"/>
              </a:spcBef>
              <a:spcAft>
                <a:spcPts val="0"/>
              </a:spcAft>
              <a:defRPr/>
            </a:pPr>
            <a:r>
              <a:rPr lang="zh-CN" altLang="en-US" dirty="0" smtClean="0">
                <a:sym typeface="+mn-ea"/>
              </a:rPr>
              <a:t>单击此处添加一级标题</a:t>
            </a:r>
            <a:br>
              <a:rPr lang="en-US" altLang="zh-CN" dirty="0" smtClean="0">
                <a:sym typeface="+mn-ea"/>
              </a:rPr>
            </a:br>
            <a:r>
              <a:rPr lang="zh-CN" altLang="en-US" dirty="0" smtClean="0">
                <a:sym typeface="+mn-ea"/>
              </a:rPr>
              <a:t>微软雅黑</a:t>
            </a:r>
            <a:r>
              <a:rPr lang="en-US" altLang="zh-CN" dirty="0" smtClean="0">
                <a:sym typeface="+mn-ea"/>
              </a:rPr>
              <a:t>48</a:t>
            </a:r>
            <a:r>
              <a:rPr lang="zh-CN" altLang="en-US" dirty="0" smtClean="0">
                <a:sym typeface="+mn-ea"/>
              </a:rPr>
              <a:t>号</a:t>
            </a:r>
            <a:endParaRPr lang="en-US" altLang="zh-CN" dirty="0">
              <a:sym typeface="+mn-ea"/>
            </a:endParaRPr>
          </a:p>
        </p:txBody>
      </p:sp>
      <p:sp>
        <p:nvSpPr>
          <p:cNvPr id="10" name="文本框 4"/>
          <p:cNvSpPr txBox="1"/>
          <p:nvPr userDrawn="1">
            <p:custDataLst>
              <p:tags r:id="rId5"/>
            </p:custDataLst>
          </p:nvPr>
        </p:nvSpPr>
        <p:spPr>
          <a:xfrm>
            <a:off x="1386680" y="5583355"/>
            <a:ext cx="1356026"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演讲者</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0"/>
          <p:cNvSpPr txBox="1"/>
          <p:nvPr userDrawn="1">
            <p:custDataLst>
              <p:tags r:id="rId6"/>
            </p:custDataLst>
          </p:nvPr>
        </p:nvSpPr>
        <p:spPr>
          <a:xfrm>
            <a:off x="1388077" y="5888061"/>
            <a:ext cx="1714154"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演讲时间</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占位符 6"/>
          <p:cNvSpPr>
            <a:spLocks noGrp="1"/>
          </p:cNvSpPr>
          <p:nvPr>
            <p:ph type="body" sz="quarter" idx="13" hasCustomPrompt="1"/>
            <p:custDataLst>
              <p:tags r:id="rId7"/>
            </p:custDataLst>
          </p:nvPr>
        </p:nvSpPr>
        <p:spPr>
          <a:xfrm>
            <a:off x="2358244" y="5583355"/>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effectLst/>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单击输入姓名</a:t>
            </a:r>
            <a:endParaRPr lang="zh-CN" altLang="en-US" dirty="0">
              <a:sym typeface="+mn-ea"/>
            </a:endParaRPr>
          </a:p>
        </p:txBody>
      </p:sp>
      <p:sp>
        <p:nvSpPr>
          <p:cNvPr id="14" name="文本占位符 6"/>
          <p:cNvSpPr>
            <a:spLocks noGrp="1"/>
          </p:cNvSpPr>
          <p:nvPr>
            <p:ph type="body" sz="quarter" idx="14" hasCustomPrompt="1"/>
            <p:custDataLst>
              <p:tags r:id="rId8"/>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单击输入时间</a:t>
            </a:r>
            <a:endParaRPr lang="zh-CN" altLang="en-US" dirty="0">
              <a:sym typeface="+mn-ea"/>
            </a:endParaRPr>
          </a:p>
        </p:txBody>
      </p:sp>
      <p:pic>
        <p:nvPicPr>
          <p:cNvPr id="11" name="图片 10" descr="图片5"/>
          <p:cNvPicPr>
            <a:picLocks noChangeAspect="1"/>
          </p:cNvPicPr>
          <p:nvPr userDrawn="1"/>
        </p:nvPicPr>
        <p:blipFill>
          <a:blip r:embed="rId9"/>
          <a:stretch>
            <a:fillRect/>
          </a:stretch>
        </p:blipFill>
        <p:spPr>
          <a:xfrm>
            <a:off x="838835" y="5772150"/>
            <a:ext cx="504190" cy="476250"/>
          </a:xfrm>
          <a:prstGeom prst="rect">
            <a:avLst/>
          </a:prstGeom>
        </p:spPr>
      </p:pic>
      <p:pic>
        <p:nvPicPr>
          <p:cNvPr id="2" name="图片 1"/>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62558" y="-171400"/>
            <a:ext cx="3227862" cy="2282225"/>
          </a:xfrm>
          <a:prstGeom prst="rect">
            <a:avLst/>
          </a:prstGeom>
        </p:spPr>
      </p:pic>
    </p:spTree>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文本占位符 4"/>
          <p:cNvSpPr>
            <a:spLocks noGrp="1"/>
          </p:cNvSpPr>
          <p:nvPr>
            <p:ph type="body" sz="quarter" idx="16" hasCustomPrompt="1"/>
            <p:custDataLst>
              <p:tags r:id="rId2"/>
            </p:custDataLst>
          </p:nvPr>
        </p:nvSpPr>
        <p:spPr>
          <a:xfrm>
            <a:off x="5159375" y="234061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dirty="0"/>
              <a:t>01</a:t>
            </a:r>
            <a:endParaRPr lang="zh-CN" altLang="en-US" dirty="0"/>
          </a:p>
        </p:txBody>
      </p:sp>
      <p:sp>
        <p:nvSpPr>
          <p:cNvPr id="6" name="文本占位符 5"/>
          <p:cNvSpPr>
            <a:spLocks noGrp="1"/>
          </p:cNvSpPr>
          <p:nvPr>
            <p:ph type="body" sz="quarter" idx="17" hasCustomPrompt="1"/>
            <p:custDataLst>
              <p:tags r:id="rId3"/>
            </p:custDataLst>
          </p:nvPr>
        </p:nvSpPr>
        <p:spPr>
          <a:xfrm>
            <a:off x="5159375" y="321310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02</a:t>
            </a:r>
            <a:endParaRPr lang="zh-CN" altLang="en-US"/>
          </a:p>
        </p:txBody>
      </p:sp>
      <p:sp>
        <p:nvSpPr>
          <p:cNvPr id="7" name="文本占位符 6"/>
          <p:cNvSpPr>
            <a:spLocks noGrp="1"/>
          </p:cNvSpPr>
          <p:nvPr>
            <p:ph type="body" sz="quarter" idx="18" hasCustomPrompt="1"/>
            <p:custDataLst>
              <p:tags r:id="rId4"/>
            </p:custDataLst>
          </p:nvPr>
        </p:nvSpPr>
        <p:spPr>
          <a:xfrm>
            <a:off x="5159375" y="4077335"/>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03</a:t>
            </a:r>
            <a:endParaRPr lang="zh-CN" altLang="en-US"/>
          </a:p>
        </p:txBody>
      </p:sp>
      <p:sp>
        <p:nvSpPr>
          <p:cNvPr id="8" name="文本占位符 7"/>
          <p:cNvSpPr>
            <a:spLocks noGrp="1"/>
          </p:cNvSpPr>
          <p:nvPr>
            <p:ph type="body" sz="quarter" idx="19" hasCustomPrompt="1"/>
            <p:custDataLst>
              <p:tags r:id="rId5"/>
            </p:custDataLst>
          </p:nvPr>
        </p:nvSpPr>
        <p:spPr>
          <a:xfrm>
            <a:off x="5159375" y="494157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04</a:t>
            </a:r>
            <a:endParaRPr lang="zh-CN" altLang="en-US"/>
          </a:p>
        </p:txBody>
      </p:sp>
      <p:sp>
        <p:nvSpPr>
          <p:cNvPr id="10" name="TextBox 9"/>
          <p:cNvSpPr txBox="1"/>
          <p:nvPr userDrawn="1">
            <p:custDataLst>
              <p:tags r:id="rId6"/>
            </p:custDataLst>
          </p:nvPr>
        </p:nvSpPr>
        <p:spPr>
          <a:xfrm>
            <a:off x="550770" y="491485"/>
            <a:ext cx="2002155" cy="245110"/>
          </a:xfrm>
          <a:prstGeom prst="rect">
            <a:avLst/>
          </a:prstGeom>
          <a:noFill/>
        </p:spPr>
        <p:txBody>
          <a:bodyPr wrap="none" rtlCol="0">
            <a:spAutoFit/>
          </a:bodyPr>
          <a:lstStyle/>
          <a:p>
            <a:r>
              <a:rPr lang="en-US" altLang="zh-CN"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rPr>
              <a:t>ENERGY TO POWER YOUR LIFE</a:t>
            </a:r>
            <a:endParaRPr lang="zh-CN" altLang="en-US"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文本框 8"/>
          <p:cNvSpPr txBox="1"/>
          <p:nvPr userDrawn="1"/>
        </p:nvSpPr>
        <p:spPr>
          <a:xfrm>
            <a:off x="10888980" y="789940"/>
            <a:ext cx="4063365" cy="368300"/>
          </a:xfrm>
          <a:prstGeom prst="rect">
            <a:avLst/>
          </a:prstGeom>
          <a:noFill/>
        </p:spPr>
        <p:txBody>
          <a:bodyPr wrap="square" rtlCol="0">
            <a:spAutoFit/>
          </a:bodyPr>
          <a:lstStyle/>
          <a:p>
            <a:endParaRPr lang="zh-CN" altLang="en-US"/>
          </a:p>
        </p:txBody>
      </p:sp>
      <p:sp>
        <p:nvSpPr>
          <p:cNvPr id="13" name="TextBox 18"/>
          <p:cNvSpPr txBox="1"/>
          <p:nvPr userDrawn="1">
            <p:custDataLst>
              <p:tags r:id="rId7"/>
            </p:custDataLst>
          </p:nvPr>
        </p:nvSpPr>
        <p:spPr>
          <a:xfrm>
            <a:off x="550770" y="1507689"/>
            <a:ext cx="2458085" cy="1076325"/>
          </a:xfrm>
          <a:prstGeom prst="rect">
            <a:avLst/>
          </a:prstGeom>
          <a:noFill/>
        </p:spPr>
        <p:txBody>
          <a:bodyPr wrap="none" rtlCol="0">
            <a:spAutoFit/>
          </a:bodyPr>
          <a:lstStyle/>
          <a:p>
            <a:r>
              <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CONTENTS</a:t>
            </a:r>
            <a:endPar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目录</a:t>
            </a:r>
            <a:endPar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占位符 35"/>
          <p:cNvSpPr>
            <a:spLocks noGrp="1"/>
          </p:cNvSpPr>
          <p:nvPr>
            <p:ph type="body" sz="quarter" idx="10" hasCustomPrompt="1"/>
            <p:custDataLst>
              <p:tags r:id="rId8"/>
            </p:custDataLst>
          </p:nvPr>
        </p:nvSpPr>
        <p:spPr>
          <a:xfrm>
            <a:off x="5878830" y="2340610"/>
            <a:ext cx="536384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5" name="文本占位符 1"/>
          <p:cNvSpPr>
            <a:spLocks noGrp="1"/>
          </p:cNvSpPr>
          <p:nvPr>
            <p:ph type="body" sz="quarter" idx="13" hasCustomPrompt="1"/>
            <p:custDataLst>
              <p:tags r:id="rId9"/>
            </p:custDataLst>
          </p:nvPr>
        </p:nvSpPr>
        <p:spPr>
          <a:xfrm>
            <a:off x="5878830" y="3213100"/>
            <a:ext cx="536448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6" name="文本占位符 2"/>
          <p:cNvSpPr>
            <a:spLocks noGrp="1"/>
          </p:cNvSpPr>
          <p:nvPr>
            <p:ph type="body" sz="quarter" idx="14" hasCustomPrompt="1"/>
            <p:custDataLst>
              <p:tags r:id="rId10"/>
            </p:custDataLst>
          </p:nvPr>
        </p:nvSpPr>
        <p:spPr>
          <a:xfrm>
            <a:off x="5878830" y="4085590"/>
            <a:ext cx="536511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7" name="文本占位符 3"/>
          <p:cNvSpPr>
            <a:spLocks noGrp="1"/>
          </p:cNvSpPr>
          <p:nvPr>
            <p:ph type="body" sz="quarter" idx="15" hasCustomPrompt="1"/>
            <p:custDataLst>
              <p:tags r:id="rId11"/>
            </p:custDataLst>
          </p:nvPr>
        </p:nvSpPr>
        <p:spPr>
          <a:xfrm>
            <a:off x="5878830" y="4958080"/>
            <a:ext cx="536575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Tree>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3" name="Picture 3" descr="C:\Users\斌\Desktop\临时\logo 3.png"/>
          <p:cNvPicPr>
            <a:picLocks noChangeAspect="1" noChangeArrowheads="1"/>
          </p:cNvPicPr>
          <p:nvPr userDrawn="1">
            <p:custDataLst>
              <p:tags r:id="rId2"/>
            </p:custDataLst>
          </p:nvPr>
        </p:nvPicPr>
        <p:blipFill>
          <a:blip r:embed="rId3" cstate="print"/>
          <a:srcRect/>
          <a:stretch>
            <a:fillRect/>
          </a:stretch>
        </p:blipFill>
        <p:spPr bwMode="auto">
          <a:xfrm>
            <a:off x="10487660" y="476250"/>
            <a:ext cx="1080770" cy="203200"/>
          </a:xfrm>
          <a:prstGeom prst="rect">
            <a:avLst/>
          </a:prstGeom>
          <a:noFill/>
        </p:spPr>
      </p:pic>
      <p:sp>
        <p:nvSpPr>
          <p:cNvPr id="12" name="矩形 11"/>
          <p:cNvSpPr/>
          <p:nvPr userDrawn="1">
            <p:custDataLst>
              <p:tags r:id="rId4"/>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grpSp>
        <p:nvGrpSpPr>
          <p:cNvPr id="8" name="组合 7"/>
          <p:cNvGrpSpPr/>
          <p:nvPr userDrawn="1"/>
        </p:nvGrpSpPr>
        <p:grpSpPr>
          <a:xfrm>
            <a:off x="10485120" y="480060"/>
            <a:ext cx="1083310" cy="201295"/>
            <a:chOff x="10454639" y="447437"/>
            <a:chExt cx="1239123" cy="229741"/>
          </a:xfrm>
          <a:solidFill>
            <a:srgbClr val="3A70D2"/>
          </a:solidFill>
        </p:grpSpPr>
        <p:sp>
          <p:nvSpPr>
            <p:cNvPr id="17" name="矩形: 圆角 16"/>
            <p:cNvSpPr/>
            <p:nvPr>
              <p:custDataLst>
                <p:tags r:id="rId5"/>
              </p:custDataLst>
            </p:nvPr>
          </p:nvSpPr>
          <p:spPr>
            <a:xfrm>
              <a:off x="10880518" y="4495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grpSp>
          <p:nvGrpSpPr>
            <p:cNvPr id="9" name="组合 8"/>
            <p:cNvGrpSpPr/>
            <p:nvPr/>
          </p:nvGrpSpPr>
          <p:grpSpPr>
            <a:xfrm>
              <a:off x="10454639" y="447437"/>
              <a:ext cx="1239123" cy="229741"/>
              <a:chOff x="10454639" y="447437"/>
              <a:chExt cx="1239123" cy="229741"/>
            </a:xfrm>
            <a:grpFill/>
          </p:grpSpPr>
          <p:sp>
            <p:nvSpPr>
              <p:cNvPr id="20" name="任意多边形: 形状 19"/>
              <p:cNvSpPr/>
              <p:nvPr>
                <p:custDataLst>
                  <p:tags r:id="rId6"/>
                </p:custDataLst>
              </p:nvPr>
            </p:nvSpPr>
            <p:spPr>
              <a:xfrm>
                <a:off x="11479756" y="449601"/>
                <a:ext cx="214006" cy="225241"/>
              </a:xfrm>
              <a:custGeom>
                <a:avLst/>
                <a:gdLst>
                  <a:gd name="connsiteX0" fmla="*/ 214433 w 214006"/>
                  <a:gd name="connsiteY0" fmla="*/ 221524 h 225241"/>
                  <a:gd name="connsiteX1" fmla="*/ 159680 w 214006"/>
                  <a:gd name="connsiteY1" fmla="*/ 143358 h 225241"/>
                  <a:gd name="connsiteX2" fmla="*/ 203566 w 214006"/>
                  <a:gd name="connsiteY2" fmla="*/ 75022 h 225241"/>
                  <a:gd name="connsiteX3" fmla="*/ 128317 w 214006"/>
                  <a:gd name="connsiteY3" fmla="*/ -228 h 225241"/>
                  <a:gd name="connsiteX4" fmla="*/ 23338 w 214006"/>
                  <a:gd name="connsiteY4" fmla="*/ -228 h 225241"/>
                  <a:gd name="connsiteX5" fmla="*/ 809 w 214006"/>
                  <a:gd name="connsiteY5" fmla="*/ 22256 h 225241"/>
                  <a:gd name="connsiteX6" fmla="*/ 809 w 214006"/>
                  <a:gd name="connsiteY6" fmla="*/ 22300 h 225241"/>
                  <a:gd name="connsiteX7" fmla="*/ 809 w 214006"/>
                  <a:gd name="connsiteY7" fmla="*/ 222805 h 225241"/>
                  <a:gd name="connsiteX8" fmla="*/ 3018 w 214006"/>
                  <a:gd name="connsiteY8" fmla="*/ 225013 h 225241"/>
                  <a:gd name="connsiteX9" fmla="*/ 40831 w 214006"/>
                  <a:gd name="connsiteY9" fmla="*/ 225013 h 225241"/>
                  <a:gd name="connsiteX10" fmla="*/ 43039 w 214006"/>
                  <a:gd name="connsiteY10" fmla="*/ 222805 h 225241"/>
                  <a:gd name="connsiteX11" fmla="*/ 43039 w 214006"/>
                  <a:gd name="connsiteY11" fmla="*/ 37606 h 225241"/>
                  <a:gd name="connsiteX12" fmla="*/ 123700 w 214006"/>
                  <a:gd name="connsiteY12" fmla="*/ 37606 h 225241"/>
                  <a:gd name="connsiteX13" fmla="*/ 161094 w 214006"/>
                  <a:gd name="connsiteY13" fmla="*/ 74999 h 225241"/>
                  <a:gd name="connsiteX14" fmla="*/ 161094 w 214006"/>
                  <a:gd name="connsiteY14" fmla="*/ 75022 h 225241"/>
                  <a:gd name="connsiteX15" fmla="*/ 123700 w 214006"/>
                  <a:gd name="connsiteY15" fmla="*/ 112415 h 225241"/>
                  <a:gd name="connsiteX16" fmla="*/ 64221 w 214006"/>
                  <a:gd name="connsiteY16" fmla="*/ 112415 h 225241"/>
                  <a:gd name="connsiteX17" fmla="*/ 62012 w 214006"/>
                  <a:gd name="connsiteY17" fmla="*/ 114623 h 225241"/>
                  <a:gd name="connsiteX18" fmla="*/ 62012 w 214006"/>
                  <a:gd name="connsiteY18" fmla="*/ 147974 h 225241"/>
                  <a:gd name="connsiteX19" fmla="*/ 64221 w 214006"/>
                  <a:gd name="connsiteY19" fmla="*/ 150183 h 225241"/>
                  <a:gd name="connsiteX20" fmla="*/ 95783 w 214006"/>
                  <a:gd name="connsiteY20" fmla="*/ 150183 h 225241"/>
                  <a:gd name="connsiteX21" fmla="*/ 122861 w 214006"/>
                  <a:gd name="connsiteY21" fmla="*/ 164672 h 225241"/>
                  <a:gd name="connsiteX22" fmla="*/ 163744 w 214006"/>
                  <a:gd name="connsiteY22" fmla="*/ 223047 h 225241"/>
                  <a:gd name="connsiteX23" fmla="*/ 167432 w 214006"/>
                  <a:gd name="connsiteY23" fmla="*/ 224969 h 225241"/>
                  <a:gd name="connsiteX24" fmla="*/ 212467 w 214006"/>
                  <a:gd name="connsiteY24" fmla="*/ 224969 h 225241"/>
                  <a:gd name="connsiteX25" fmla="*/ 214811 w 214006"/>
                  <a:gd name="connsiteY25" fmla="*/ 222904 h 225241"/>
                  <a:gd name="connsiteX26" fmla="*/ 214433 w 214006"/>
                  <a:gd name="connsiteY26" fmla="*/ 221524 h 2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4006" h="225241">
                    <a:moveTo>
                      <a:pt x="214433" y="221524"/>
                    </a:moveTo>
                    <a:lnTo>
                      <a:pt x="159680" y="143358"/>
                    </a:lnTo>
                    <a:cubicBezTo>
                      <a:pt x="186427" y="131138"/>
                      <a:pt x="203580" y="104428"/>
                      <a:pt x="203566" y="75022"/>
                    </a:cubicBezTo>
                    <a:cubicBezTo>
                      <a:pt x="203566" y="33463"/>
                      <a:pt x="169875" y="-228"/>
                      <a:pt x="128317" y="-228"/>
                    </a:cubicBezTo>
                    <a:lnTo>
                      <a:pt x="23338" y="-228"/>
                    </a:lnTo>
                    <a:cubicBezTo>
                      <a:pt x="10907" y="-241"/>
                      <a:pt x="820" y="9826"/>
                      <a:pt x="809" y="22256"/>
                    </a:cubicBezTo>
                    <a:cubicBezTo>
                      <a:pt x="809" y="22272"/>
                      <a:pt x="809" y="22285"/>
                      <a:pt x="809" y="22300"/>
                    </a:cubicBezTo>
                    <a:lnTo>
                      <a:pt x="809" y="222805"/>
                    </a:lnTo>
                    <a:cubicBezTo>
                      <a:pt x="809" y="224024"/>
                      <a:pt x="1799" y="225013"/>
                      <a:pt x="3018" y="225013"/>
                    </a:cubicBezTo>
                    <a:lnTo>
                      <a:pt x="40831" y="225013"/>
                    </a:lnTo>
                    <a:cubicBezTo>
                      <a:pt x="42050" y="225013"/>
                      <a:pt x="43039" y="224024"/>
                      <a:pt x="43039" y="222805"/>
                    </a:cubicBezTo>
                    <a:lnTo>
                      <a:pt x="43039" y="37606"/>
                    </a:lnTo>
                    <a:lnTo>
                      <a:pt x="123700" y="37606"/>
                    </a:lnTo>
                    <a:cubicBezTo>
                      <a:pt x="144352" y="37606"/>
                      <a:pt x="161094" y="54348"/>
                      <a:pt x="161094" y="74999"/>
                    </a:cubicBezTo>
                    <a:cubicBezTo>
                      <a:pt x="161094" y="75006"/>
                      <a:pt x="161094" y="75015"/>
                      <a:pt x="161094" y="75022"/>
                    </a:cubicBezTo>
                    <a:cubicBezTo>
                      <a:pt x="161094" y="95673"/>
                      <a:pt x="144352" y="112415"/>
                      <a:pt x="123700" y="112415"/>
                    </a:cubicBezTo>
                    <a:lnTo>
                      <a:pt x="64221" y="112415"/>
                    </a:lnTo>
                    <a:cubicBezTo>
                      <a:pt x="63001" y="112415"/>
                      <a:pt x="62012" y="113404"/>
                      <a:pt x="62012" y="114623"/>
                    </a:cubicBezTo>
                    <a:lnTo>
                      <a:pt x="62012" y="147974"/>
                    </a:lnTo>
                    <a:cubicBezTo>
                      <a:pt x="62012" y="149194"/>
                      <a:pt x="63001" y="150183"/>
                      <a:pt x="64221" y="150183"/>
                    </a:cubicBezTo>
                    <a:lnTo>
                      <a:pt x="95783" y="150183"/>
                    </a:lnTo>
                    <a:cubicBezTo>
                      <a:pt x="106596" y="150441"/>
                      <a:pt x="116646" y="155820"/>
                      <a:pt x="122861" y="164672"/>
                    </a:cubicBezTo>
                    <a:lnTo>
                      <a:pt x="163744" y="223047"/>
                    </a:lnTo>
                    <a:cubicBezTo>
                      <a:pt x="164577" y="224262"/>
                      <a:pt x="165959" y="224985"/>
                      <a:pt x="167432" y="224969"/>
                    </a:cubicBezTo>
                    <a:lnTo>
                      <a:pt x="212467" y="224969"/>
                    </a:lnTo>
                    <a:cubicBezTo>
                      <a:pt x="213684" y="225046"/>
                      <a:pt x="214734" y="224121"/>
                      <a:pt x="214811" y="222904"/>
                    </a:cubicBezTo>
                    <a:cubicBezTo>
                      <a:pt x="214842" y="222414"/>
                      <a:pt x="214709" y="221930"/>
                      <a:pt x="214433" y="221524"/>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29" name="任意多边形: 形状 28"/>
              <p:cNvSpPr/>
              <p:nvPr>
                <p:custDataLst>
                  <p:tags r:id="rId7"/>
                </p:custDataLst>
              </p:nvPr>
            </p:nvSpPr>
            <p:spPr>
              <a:xfrm>
                <a:off x="11186846" y="449601"/>
                <a:ext cx="270403" cy="225296"/>
              </a:xfrm>
              <a:custGeom>
                <a:avLst/>
                <a:gdLst>
                  <a:gd name="connsiteX0" fmla="*/ 270970 w 270403"/>
                  <a:gd name="connsiteY0" fmla="*/ 221855 h 225296"/>
                  <a:gd name="connsiteX1" fmla="*/ 176505 w 270403"/>
                  <a:gd name="connsiteY1" fmla="*/ 19274 h 225296"/>
                  <a:gd name="connsiteX2" fmla="*/ 145870 w 270403"/>
                  <a:gd name="connsiteY2" fmla="*/ -228 h 225296"/>
                  <a:gd name="connsiteX3" fmla="*/ 126125 w 270403"/>
                  <a:gd name="connsiteY3" fmla="*/ -228 h 225296"/>
                  <a:gd name="connsiteX4" fmla="*/ 95490 w 270403"/>
                  <a:gd name="connsiteY4" fmla="*/ 19274 h 225296"/>
                  <a:gd name="connsiteX5" fmla="*/ 62360 w 270403"/>
                  <a:gd name="connsiteY5" fmla="*/ 90284 h 225296"/>
                  <a:gd name="connsiteX6" fmla="*/ 63336 w 270403"/>
                  <a:gd name="connsiteY6" fmla="*/ 93250 h 225296"/>
                  <a:gd name="connsiteX7" fmla="*/ 64414 w 270403"/>
                  <a:gd name="connsiteY7" fmla="*/ 93486 h 225296"/>
                  <a:gd name="connsiteX8" fmla="*/ 104745 w 270403"/>
                  <a:gd name="connsiteY8" fmla="*/ 93486 h 225296"/>
                  <a:gd name="connsiteX9" fmla="*/ 108809 w 270403"/>
                  <a:gd name="connsiteY9" fmla="*/ 90880 h 225296"/>
                  <a:gd name="connsiteX10" fmla="*/ 132751 w 270403"/>
                  <a:gd name="connsiteY10" fmla="*/ 39705 h 225296"/>
                  <a:gd name="connsiteX11" fmla="*/ 136042 w 270403"/>
                  <a:gd name="connsiteY11" fmla="*/ 37606 h 225296"/>
                  <a:gd name="connsiteX12" fmla="*/ 136042 w 270403"/>
                  <a:gd name="connsiteY12" fmla="*/ 37606 h 225296"/>
                  <a:gd name="connsiteX13" fmla="*/ 139333 w 270403"/>
                  <a:gd name="connsiteY13" fmla="*/ 39705 h 225296"/>
                  <a:gd name="connsiteX14" fmla="*/ 173236 w 270403"/>
                  <a:gd name="connsiteY14" fmla="*/ 112415 h 225296"/>
                  <a:gd name="connsiteX15" fmla="*/ 73624 w 270403"/>
                  <a:gd name="connsiteY15" fmla="*/ 112415 h 225296"/>
                  <a:gd name="connsiteX16" fmla="*/ 43012 w 270403"/>
                  <a:gd name="connsiteY16" fmla="*/ 131917 h 225296"/>
                  <a:gd name="connsiteX17" fmla="*/ 1047 w 270403"/>
                  <a:gd name="connsiteY17" fmla="*/ 221855 h 225296"/>
                  <a:gd name="connsiteX18" fmla="*/ 2023 w 270403"/>
                  <a:gd name="connsiteY18" fmla="*/ 224821 h 225296"/>
                  <a:gd name="connsiteX19" fmla="*/ 3101 w 270403"/>
                  <a:gd name="connsiteY19" fmla="*/ 225057 h 225296"/>
                  <a:gd name="connsiteX20" fmla="*/ 43431 w 270403"/>
                  <a:gd name="connsiteY20" fmla="*/ 225057 h 225296"/>
                  <a:gd name="connsiteX21" fmla="*/ 47518 w 270403"/>
                  <a:gd name="connsiteY21" fmla="*/ 222451 h 225296"/>
                  <a:gd name="connsiteX22" fmla="*/ 78439 w 270403"/>
                  <a:gd name="connsiteY22" fmla="*/ 155992 h 225296"/>
                  <a:gd name="connsiteX23" fmla="*/ 87429 w 270403"/>
                  <a:gd name="connsiteY23" fmla="*/ 150271 h 225296"/>
                  <a:gd name="connsiteX24" fmla="*/ 184478 w 270403"/>
                  <a:gd name="connsiteY24" fmla="*/ 150271 h 225296"/>
                  <a:gd name="connsiteX25" fmla="*/ 193467 w 270403"/>
                  <a:gd name="connsiteY25" fmla="*/ 155992 h 225296"/>
                  <a:gd name="connsiteX26" fmla="*/ 224389 w 270403"/>
                  <a:gd name="connsiteY26" fmla="*/ 222451 h 225296"/>
                  <a:gd name="connsiteX27" fmla="*/ 228453 w 270403"/>
                  <a:gd name="connsiteY27" fmla="*/ 225057 h 225296"/>
                  <a:gd name="connsiteX28" fmla="*/ 268784 w 270403"/>
                  <a:gd name="connsiteY28" fmla="*/ 225057 h 225296"/>
                  <a:gd name="connsiteX29" fmla="*/ 271202 w 270403"/>
                  <a:gd name="connsiteY29" fmla="*/ 223078 h 225296"/>
                  <a:gd name="connsiteX30" fmla="*/ 270970 w 270403"/>
                  <a:gd name="connsiteY30" fmla="*/ 221855 h 22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0403" h="225296">
                    <a:moveTo>
                      <a:pt x="270970" y="221855"/>
                    </a:moveTo>
                    <a:lnTo>
                      <a:pt x="176505" y="19274"/>
                    </a:lnTo>
                    <a:cubicBezTo>
                      <a:pt x="170950" y="7372"/>
                      <a:pt x="159003" y="-233"/>
                      <a:pt x="145870" y="-228"/>
                    </a:cubicBezTo>
                    <a:lnTo>
                      <a:pt x="126125" y="-228"/>
                    </a:lnTo>
                    <a:cubicBezTo>
                      <a:pt x="112992" y="-233"/>
                      <a:pt x="101045" y="7372"/>
                      <a:pt x="95490" y="19274"/>
                    </a:cubicBezTo>
                    <a:lnTo>
                      <a:pt x="62360" y="90284"/>
                    </a:lnTo>
                    <a:cubicBezTo>
                      <a:pt x="61810" y="91372"/>
                      <a:pt x="62247" y="92700"/>
                      <a:pt x="63336" y="93250"/>
                    </a:cubicBezTo>
                    <a:cubicBezTo>
                      <a:pt x="63670" y="93420"/>
                      <a:pt x="64041" y="93499"/>
                      <a:pt x="64414" y="93486"/>
                    </a:cubicBezTo>
                    <a:lnTo>
                      <a:pt x="104745" y="93486"/>
                    </a:lnTo>
                    <a:cubicBezTo>
                      <a:pt x="106496" y="93499"/>
                      <a:pt x="108091" y="92477"/>
                      <a:pt x="108809" y="90880"/>
                    </a:cubicBezTo>
                    <a:lnTo>
                      <a:pt x="132751" y="39705"/>
                    </a:lnTo>
                    <a:cubicBezTo>
                      <a:pt x="133345" y="38424"/>
                      <a:pt x="134630" y="37604"/>
                      <a:pt x="136042" y="37606"/>
                    </a:cubicBezTo>
                    <a:lnTo>
                      <a:pt x="136042" y="37606"/>
                    </a:lnTo>
                    <a:cubicBezTo>
                      <a:pt x="137453" y="37604"/>
                      <a:pt x="138738" y="38424"/>
                      <a:pt x="139333" y="39705"/>
                    </a:cubicBezTo>
                    <a:lnTo>
                      <a:pt x="173236" y="112415"/>
                    </a:lnTo>
                    <a:lnTo>
                      <a:pt x="73624" y="112415"/>
                    </a:lnTo>
                    <a:cubicBezTo>
                      <a:pt x="60496" y="112412"/>
                      <a:pt x="48558" y="120019"/>
                      <a:pt x="43012" y="131917"/>
                    </a:cubicBezTo>
                    <a:lnTo>
                      <a:pt x="1047" y="221855"/>
                    </a:lnTo>
                    <a:cubicBezTo>
                      <a:pt x="497" y="222944"/>
                      <a:pt x="934" y="224271"/>
                      <a:pt x="2023" y="224821"/>
                    </a:cubicBezTo>
                    <a:cubicBezTo>
                      <a:pt x="2357" y="224991"/>
                      <a:pt x="2728" y="225071"/>
                      <a:pt x="3101" y="225057"/>
                    </a:cubicBezTo>
                    <a:lnTo>
                      <a:pt x="43431" y="225057"/>
                    </a:lnTo>
                    <a:cubicBezTo>
                      <a:pt x="45192" y="225079"/>
                      <a:pt x="46795" y="224057"/>
                      <a:pt x="47518" y="222451"/>
                    </a:cubicBezTo>
                    <a:lnTo>
                      <a:pt x="78439" y="155992"/>
                    </a:lnTo>
                    <a:cubicBezTo>
                      <a:pt x="80069" y="152500"/>
                      <a:pt x="83574" y="150269"/>
                      <a:pt x="87429" y="150271"/>
                    </a:cubicBezTo>
                    <a:lnTo>
                      <a:pt x="184478" y="150271"/>
                    </a:lnTo>
                    <a:cubicBezTo>
                      <a:pt x="188332" y="150269"/>
                      <a:pt x="191837" y="152500"/>
                      <a:pt x="193467" y="155992"/>
                    </a:cubicBezTo>
                    <a:lnTo>
                      <a:pt x="224389" y="222451"/>
                    </a:lnTo>
                    <a:cubicBezTo>
                      <a:pt x="225107" y="224048"/>
                      <a:pt x="226701" y="225071"/>
                      <a:pt x="228453" y="225057"/>
                    </a:cubicBezTo>
                    <a:lnTo>
                      <a:pt x="268784" y="225057"/>
                    </a:lnTo>
                    <a:cubicBezTo>
                      <a:pt x="269998" y="225179"/>
                      <a:pt x="271081" y="224293"/>
                      <a:pt x="271202" y="223078"/>
                    </a:cubicBezTo>
                    <a:cubicBezTo>
                      <a:pt x="271244" y="222657"/>
                      <a:pt x="271162" y="222232"/>
                      <a:pt x="270970" y="22185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0" name="任意多边形: 形状 29"/>
              <p:cNvSpPr/>
              <p:nvPr>
                <p:custDataLst>
                  <p:tags r:id="rId8"/>
                </p:custDataLst>
              </p:nvPr>
            </p:nvSpPr>
            <p:spPr>
              <a:xfrm>
                <a:off x="10995348" y="449601"/>
                <a:ext cx="202796" cy="225242"/>
              </a:xfrm>
              <a:custGeom>
                <a:avLst/>
                <a:gdLst>
                  <a:gd name="connsiteX0" fmla="*/ 190071 w 202796"/>
                  <a:gd name="connsiteY0" fmla="*/ 112415 h 225242"/>
                  <a:gd name="connsiteX1" fmla="*/ 43172 w 202796"/>
                  <a:gd name="connsiteY1" fmla="*/ 112415 h 225242"/>
                  <a:gd name="connsiteX2" fmla="*/ 43172 w 202796"/>
                  <a:gd name="connsiteY2" fmla="*/ 60136 h 225242"/>
                  <a:gd name="connsiteX3" fmla="*/ 65700 w 202796"/>
                  <a:gd name="connsiteY3" fmla="*/ 37607 h 225242"/>
                  <a:gd name="connsiteX4" fmla="*/ 184351 w 202796"/>
                  <a:gd name="connsiteY4" fmla="*/ 37607 h 225242"/>
                  <a:gd name="connsiteX5" fmla="*/ 188415 w 202796"/>
                  <a:gd name="connsiteY5" fmla="*/ 35023 h 225242"/>
                  <a:gd name="connsiteX6" fmla="*/ 203368 w 202796"/>
                  <a:gd name="connsiteY6" fmla="*/ 2975 h 225242"/>
                  <a:gd name="connsiteX7" fmla="*/ 202391 w 202796"/>
                  <a:gd name="connsiteY7" fmla="*/ 9 h 225242"/>
                  <a:gd name="connsiteX8" fmla="*/ 201336 w 202796"/>
                  <a:gd name="connsiteY8" fmla="*/ -228 h 225242"/>
                  <a:gd name="connsiteX9" fmla="*/ 57131 w 202796"/>
                  <a:gd name="connsiteY9" fmla="*/ -228 h 225242"/>
                  <a:gd name="connsiteX10" fmla="*/ 809 w 202796"/>
                  <a:gd name="connsiteY10" fmla="*/ 56094 h 225242"/>
                  <a:gd name="connsiteX11" fmla="*/ 809 w 202796"/>
                  <a:gd name="connsiteY11" fmla="*/ 222805 h 225242"/>
                  <a:gd name="connsiteX12" fmla="*/ 3018 w 202796"/>
                  <a:gd name="connsiteY12" fmla="*/ 225014 h 225242"/>
                  <a:gd name="connsiteX13" fmla="*/ 40875 w 202796"/>
                  <a:gd name="connsiteY13" fmla="*/ 225014 h 225242"/>
                  <a:gd name="connsiteX14" fmla="*/ 43084 w 202796"/>
                  <a:gd name="connsiteY14" fmla="*/ 222805 h 225242"/>
                  <a:gd name="connsiteX15" fmla="*/ 43084 w 202796"/>
                  <a:gd name="connsiteY15" fmla="*/ 150272 h 225242"/>
                  <a:gd name="connsiteX16" fmla="*/ 172998 w 202796"/>
                  <a:gd name="connsiteY16" fmla="*/ 150272 h 225242"/>
                  <a:gd name="connsiteX17" fmla="*/ 177062 w 202796"/>
                  <a:gd name="connsiteY17" fmla="*/ 147666 h 225242"/>
                  <a:gd name="connsiteX18" fmla="*/ 192015 w 202796"/>
                  <a:gd name="connsiteY18" fmla="*/ 115618 h 225242"/>
                  <a:gd name="connsiteX19" fmla="*/ 191037 w 202796"/>
                  <a:gd name="connsiteY19" fmla="*/ 112652 h 225242"/>
                  <a:gd name="connsiteX20" fmla="*/ 190071 w 202796"/>
                  <a:gd name="connsiteY20" fmla="*/ 112415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796" h="225242">
                    <a:moveTo>
                      <a:pt x="190071" y="112415"/>
                    </a:moveTo>
                    <a:lnTo>
                      <a:pt x="43172" y="112415"/>
                    </a:lnTo>
                    <a:lnTo>
                      <a:pt x="43172" y="60136"/>
                    </a:lnTo>
                    <a:cubicBezTo>
                      <a:pt x="43172" y="47694"/>
                      <a:pt x="53259" y="37607"/>
                      <a:pt x="65700" y="37607"/>
                    </a:cubicBezTo>
                    <a:lnTo>
                      <a:pt x="184351" y="37607"/>
                    </a:lnTo>
                    <a:cubicBezTo>
                      <a:pt x="186098" y="37625"/>
                      <a:pt x="187690" y="36611"/>
                      <a:pt x="188415" y="35023"/>
                    </a:cubicBezTo>
                    <a:lnTo>
                      <a:pt x="203368" y="2975"/>
                    </a:lnTo>
                    <a:cubicBezTo>
                      <a:pt x="203918" y="1886"/>
                      <a:pt x="203480" y="559"/>
                      <a:pt x="202391" y="9"/>
                    </a:cubicBezTo>
                    <a:cubicBezTo>
                      <a:pt x="202065" y="-157"/>
                      <a:pt x="201702" y="-236"/>
                      <a:pt x="201336" y="-228"/>
                    </a:cubicBezTo>
                    <a:lnTo>
                      <a:pt x="57131" y="-228"/>
                    </a:lnTo>
                    <a:cubicBezTo>
                      <a:pt x="26026" y="-228"/>
                      <a:pt x="809" y="24989"/>
                      <a:pt x="809" y="56094"/>
                    </a:cubicBezTo>
                    <a:lnTo>
                      <a:pt x="809" y="222805"/>
                    </a:lnTo>
                    <a:cubicBezTo>
                      <a:pt x="809" y="224024"/>
                      <a:pt x="1799" y="225014"/>
                      <a:pt x="3018" y="225014"/>
                    </a:cubicBezTo>
                    <a:lnTo>
                      <a:pt x="40875" y="225014"/>
                    </a:lnTo>
                    <a:cubicBezTo>
                      <a:pt x="42094" y="225014"/>
                      <a:pt x="43084" y="224024"/>
                      <a:pt x="43084" y="222805"/>
                    </a:cubicBezTo>
                    <a:lnTo>
                      <a:pt x="43084" y="150272"/>
                    </a:lnTo>
                    <a:lnTo>
                      <a:pt x="172998" y="150272"/>
                    </a:lnTo>
                    <a:cubicBezTo>
                      <a:pt x="174750" y="150285"/>
                      <a:pt x="176344" y="149263"/>
                      <a:pt x="177062" y="147666"/>
                    </a:cubicBezTo>
                    <a:lnTo>
                      <a:pt x="192015" y="115618"/>
                    </a:lnTo>
                    <a:cubicBezTo>
                      <a:pt x="192565" y="114529"/>
                      <a:pt x="192125" y="113202"/>
                      <a:pt x="191037" y="112652"/>
                    </a:cubicBezTo>
                    <a:cubicBezTo>
                      <a:pt x="190736" y="112501"/>
                      <a:pt x="190407" y="112420"/>
                      <a:pt x="190071" y="11241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1" name="任意多边形: 形状 30"/>
              <p:cNvSpPr/>
              <p:nvPr>
                <p:custDataLst>
                  <p:tags r:id="rId9"/>
                </p:custDataLst>
              </p:nvPr>
            </p:nvSpPr>
            <p:spPr>
              <a:xfrm>
                <a:off x="10454639" y="449556"/>
                <a:ext cx="225352" cy="225288"/>
              </a:xfrm>
              <a:custGeom>
                <a:avLst/>
                <a:gdLst>
                  <a:gd name="connsiteX0" fmla="*/ 160387 w 225352"/>
                  <a:gd name="connsiteY0" fmla="*/ 93531 h 225288"/>
                  <a:gd name="connsiteX1" fmla="*/ 71156 w 225352"/>
                  <a:gd name="connsiteY1" fmla="*/ 93531 h 225288"/>
                  <a:gd name="connsiteX2" fmla="*/ 43150 w 225352"/>
                  <a:gd name="connsiteY2" fmla="*/ 65658 h 225288"/>
                  <a:gd name="connsiteX3" fmla="*/ 43150 w 225352"/>
                  <a:gd name="connsiteY3" fmla="*/ 65547 h 225288"/>
                  <a:gd name="connsiteX4" fmla="*/ 71090 w 225352"/>
                  <a:gd name="connsiteY4" fmla="*/ 37608 h 225288"/>
                  <a:gd name="connsiteX5" fmla="*/ 184550 w 225352"/>
                  <a:gd name="connsiteY5" fmla="*/ 37608 h 225288"/>
                  <a:gd name="connsiteX6" fmla="*/ 188636 w 225352"/>
                  <a:gd name="connsiteY6" fmla="*/ 35023 h 225288"/>
                  <a:gd name="connsiteX7" fmla="*/ 203566 w 225352"/>
                  <a:gd name="connsiteY7" fmla="*/ 2975 h 225288"/>
                  <a:gd name="connsiteX8" fmla="*/ 202590 w 225352"/>
                  <a:gd name="connsiteY8" fmla="*/ 9 h 225288"/>
                  <a:gd name="connsiteX9" fmla="*/ 201535 w 225352"/>
                  <a:gd name="connsiteY9" fmla="*/ -227 h 225288"/>
                  <a:gd name="connsiteX10" fmla="*/ 66584 w 225352"/>
                  <a:gd name="connsiteY10" fmla="*/ -227 h 225288"/>
                  <a:gd name="connsiteX11" fmla="*/ 809 w 225352"/>
                  <a:gd name="connsiteY11" fmla="*/ 65547 h 225288"/>
                  <a:gd name="connsiteX12" fmla="*/ 66562 w 225352"/>
                  <a:gd name="connsiteY12" fmla="*/ 131344 h 225288"/>
                  <a:gd name="connsiteX13" fmla="*/ 66584 w 225352"/>
                  <a:gd name="connsiteY13" fmla="*/ 131344 h 225288"/>
                  <a:gd name="connsiteX14" fmla="*/ 155815 w 225352"/>
                  <a:gd name="connsiteY14" fmla="*/ 131344 h 225288"/>
                  <a:gd name="connsiteX15" fmla="*/ 183733 w 225352"/>
                  <a:gd name="connsiteY15" fmla="*/ 159262 h 225288"/>
                  <a:gd name="connsiteX16" fmla="*/ 183733 w 225352"/>
                  <a:gd name="connsiteY16" fmla="*/ 159284 h 225288"/>
                  <a:gd name="connsiteX17" fmla="*/ 155815 w 225352"/>
                  <a:gd name="connsiteY17" fmla="*/ 187224 h 225288"/>
                  <a:gd name="connsiteX18" fmla="*/ 28086 w 225352"/>
                  <a:gd name="connsiteY18" fmla="*/ 187224 h 225288"/>
                  <a:gd name="connsiteX19" fmla="*/ 24000 w 225352"/>
                  <a:gd name="connsiteY19" fmla="*/ 189808 h 225288"/>
                  <a:gd name="connsiteX20" fmla="*/ 9048 w 225352"/>
                  <a:gd name="connsiteY20" fmla="*/ 221856 h 225288"/>
                  <a:gd name="connsiteX21" fmla="*/ 10024 w 225352"/>
                  <a:gd name="connsiteY21" fmla="*/ 224822 h 225288"/>
                  <a:gd name="connsiteX22" fmla="*/ 11102 w 225352"/>
                  <a:gd name="connsiteY22" fmla="*/ 225058 h 225288"/>
                  <a:gd name="connsiteX23" fmla="*/ 160387 w 225352"/>
                  <a:gd name="connsiteY23" fmla="*/ 225058 h 225288"/>
                  <a:gd name="connsiteX24" fmla="*/ 226161 w 225352"/>
                  <a:gd name="connsiteY24" fmla="*/ 159284 h 225288"/>
                  <a:gd name="connsiteX25" fmla="*/ 160387 w 225352"/>
                  <a:gd name="connsiteY25" fmla="*/ 93531 h 22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5352" h="225288">
                    <a:moveTo>
                      <a:pt x="160387" y="93531"/>
                    </a:moveTo>
                    <a:lnTo>
                      <a:pt x="71156" y="93531"/>
                    </a:lnTo>
                    <a:cubicBezTo>
                      <a:pt x="55726" y="93569"/>
                      <a:pt x="43187" y="81088"/>
                      <a:pt x="43150" y="65658"/>
                    </a:cubicBezTo>
                    <a:cubicBezTo>
                      <a:pt x="43150" y="65620"/>
                      <a:pt x="43150" y="65585"/>
                      <a:pt x="43150" y="65547"/>
                    </a:cubicBezTo>
                    <a:cubicBezTo>
                      <a:pt x="43161" y="50122"/>
                      <a:pt x="55664" y="37621"/>
                      <a:pt x="71090" y="37608"/>
                    </a:cubicBezTo>
                    <a:lnTo>
                      <a:pt x="184550" y="37608"/>
                    </a:lnTo>
                    <a:cubicBezTo>
                      <a:pt x="186295" y="37601"/>
                      <a:pt x="187883" y="36596"/>
                      <a:pt x="188636" y="35023"/>
                    </a:cubicBezTo>
                    <a:lnTo>
                      <a:pt x="203566" y="2975"/>
                    </a:lnTo>
                    <a:cubicBezTo>
                      <a:pt x="204116" y="1886"/>
                      <a:pt x="203679" y="559"/>
                      <a:pt x="202590" y="9"/>
                    </a:cubicBezTo>
                    <a:cubicBezTo>
                      <a:pt x="202263" y="-157"/>
                      <a:pt x="201901" y="-238"/>
                      <a:pt x="201535" y="-227"/>
                    </a:cubicBezTo>
                    <a:lnTo>
                      <a:pt x="66584" y="-227"/>
                    </a:lnTo>
                    <a:cubicBezTo>
                      <a:pt x="30258" y="-227"/>
                      <a:pt x="809" y="29221"/>
                      <a:pt x="809" y="65547"/>
                    </a:cubicBezTo>
                    <a:cubicBezTo>
                      <a:pt x="798" y="101874"/>
                      <a:pt x="30236" y="131331"/>
                      <a:pt x="66562" y="131344"/>
                    </a:cubicBezTo>
                    <a:cubicBezTo>
                      <a:pt x="66568" y="131344"/>
                      <a:pt x="66577" y="131344"/>
                      <a:pt x="66584" y="131344"/>
                    </a:cubicBezTo>
                    <a:lnTo>
                      <a:pt x="155815" y="131344"/>
                    </a:lnTo>
                    <a:cubicBezTo>
                      <a:pt x="171234" y="131344"/>
                      <a:pt x="183733" y="143843"/>
                      <a:pt x="183733" y="159262"/>
                    </a:cubicBezTo>
                    <a:cubicBezTo>
                      <a:pt x="183733" y="159268"/>
                      <a:pt x="183733" y="159277"/>
                      <a:pt x="183733" y="159284"/>
                    </a:cubicBezTo>
                    <a:cubicBezTo>
                      <a:pt x="183733" y="174707"/>
                      <a:pt x="171236" y="187210"/>
                      <a:pt x="155815" y="187224"/>
                    </a:cubicBezTo>
                    <a:lnTo>
                      <a:pt x="28086" y="187224"/>
                    </a:lnTo>
                    <a:cubicBezTo>
                      <a:pt x="26333" y="187197"/>
                      <a:pt x="24729" y="188211"/>
                      <a:pt x="24000" y="189808"/>
                    </a:cubicBezTo>
                    <a:lnTo>
                      <a:pt x="9048" y="221856"/>
                    </a:lnTo>
                    <a:cubicBezTo>
                      <a:pt x="8498" y="222945"/>
                      <a:pt x="8935" y="224272"/>
                      <a:pt x="10024" y="224822"/>
                    </a:cubicBezTo>
                    <a:cubicBezTo>
                      <a:pt x="10357" y="224992"/>
                      <a:pt x="10729" y="225072"/>
                      <a:pt x="11102" y="225058"/>
                    </a:cubicBezTo>
                    <a:lnTo>
                      <a:pt x="160387" y="225058"/>
                    </a:lnTo>
                    <a:cubicBezTo>
                      <a:pt x="196713" y="225058"/>
                      <a:pt x="226161" y="195610"/>
                      <a:pt x="226161" y="159284"/>
                    </a:cubicBezTo>
                    <a:cubicBezTo>
                      <a:pt x="226150" y="122966"/>
                      <a:pt x="196704" y="93531"/>
                      <a:pt x="160387" y="93531"/>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2" name="任意多边形: 形状 31"/>
              <p:cNvSpPr/>
              <p:nvPr>
                <p:custDataLst>
                  <p:tags r:id="rId10"/>
                </p:custDataLst>
              </p:nvPr>
            </p:nvSpPr>
            <p:spPr>
              <a:xfrm>
                <a:off x="10706678" y="4474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grpFill/>
              <a:ln w="2207" cap="flat">
                <a:noFill/>
                <a:prstDash val="solid"/>
                <a:miter/>
              </a:ln>
            </p:spPr>
            <p:txBody>
              <a:bodyPr rtlCol="0" anchor="ctr"/>
              <a:lstStyle/>
              <a:p>
                <a:endParaRPr lang="zh-CN" altLang="en-US">
                  <a:latin typeface="+mj-ea"/>
                  <a:ea typeface="+mj-ea"/>
                </a:endParaRPr>
              </a:p>
            </p:txBody>
          </p:sp>
        </p:grpSp>
      </p:grpSp>
      <p:sp>
        <p:nvSpPr>
          <p:cNvPr id="33" name="矩形: 圆角 32"/>
          <p:cNvSpPr/>
          <p:nvPr userDrawn="1">
            <p:custDataLst>
              <p:tags r:id="rId11"/>
            </p:custDataLst>
          </p:nvPr>
        </p:nvSpPr>
        <p:spPr>
          <a:xfrm>
            <a:off x="6382385" y="1155700"/>
            <a:ext cx="781685" cy="779780"/>
          </a:xfrm>
          <a:prstGeom prst="roundRect">
            <a:avLst>
              <a:gd name="adj" fmla="val 19086"/>
            </a:avLst>
          </a:prstGeom>
          <a:solidFill>
            <a:srgbClr val="1E66CB"/>
          </a:solidFill>
          <a:ln w="317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solidFill>
                <a:schemeClr val="bg1"/>
              </a:solidFill>
            </a:endParaRPr>
          </a:p>
        </p:txBody>
      </p:sp>
      <p:sp>
        <p:nvSpPr>
          <p:cNvPr id="3" name="文本占位符 2"/>
          <p:cNvSpPr>
            <a:spLocks noGrp="1"/>
          </p:cNvSpPr>
          <p:nvPr>
            <p:ph type="body" sz="quarter" idx="13" hasCustomPrompt="1"/>
            <p:custDataLst>
              <p:tags r:id="rId12"/>
            </p:custDataLst>
          </p:nvPr>
        </p:nvSpPr>
        <p:spPr>
          <a:xfrm>
            <a:off x="6477000" y="1340485"/>
            <a:ext cx="739775" cy="502285"/>
          </a:xfrm>
          <a:prstGeom prst="rect">
            <a:avLst/>
          </a:prstGeom>
        </p:spPr>
        <p:txBody>
          <a:bodyPr>
            <a:noAutofit/>
          </a:bodyPr>
          <a:lstStyle>
            <a:lvl1pPr marL="0" indent="0" algn="l" defTabSz="914400" rtl="0" eaLnBrk="1" latinLnBrk="0" hangingPunct="1">
              <a:lnSpc>
                <a:spcPct val="80000"/>
              </a:lnSpc>
              <a:buNone/>
              <a:defRPr kumimoji="1" lang="zh-CN" altLang="en-US" sz="3200" b="1"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en-US" altLang="zh-CN" dirty="0"/>
              <a:t>01</a:t>
            </a:r>
            <a:endParaRPr lang="en-US" altLang="zh-CN" dirty="0"/>
          </a:p>
        </p:txBody>
      </p:sp>
      <p:sp>
        <p:nvSpPr>
          <p:cNvPr id="16" name="文本占位符 18"/>
          <p:cNvSpPr>
            <a:spLocks noGrp="1"/>
          </p:cNvSpPr>
          <p:nvPr>
            <p:ph type="body" sz="quarter" idx="15" hasCustomPrompt="1"/>
            <p:custDataLst>
              <p:tags r:id="rId13"/>
            </p:custDataLst>
          </p:nvPr>
        </p:nvSpPr>
        <p:spPr>
          <a:xfrm>
            <a:off x="6311230" y="2084116"/>
            <a:ext cx="3744415" cy="3433116"/>
          </a:xfrm>
          <a:prstGeom prst="rect">
            <a:avLst/>
          </a:prstGeom>
        </p:spPr>
        <p:txBody>
          <a:bodyPr>
            <a:noAutofit/>
          </a:bodyPr>
          <a:lstStyle>
            <a:lvl1pPr marL="0" indent="0" algn="l" defTabSz="914400" rtl="0" eaLnBrk="1" latinLnBrk="0" hangingPunct="1">
              <a:lnSpc>
                <a:spcPct val="150000"/>
              </a:lnSpc>
              <a:buNone/>
              <a:defRPr kumimoji="1" lang="zh-CN" altLang="en-US" sz="3200" b="1" kern="1200" baseline="0" smtClean="0">
                <a:solidFill>
                  <a:srgbClr val="3A70D3"/>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zh-CN" altLang="en-US" dirty="0" smtClean="0">
                <a:sym typeface="+mn-ea"/>
              </a:rPr>
              <a:t>单击此处编辑章标题 微软雅黑</a:t>
            </a:r>
            <a:r>
              <a:rPr lang="en-US" altLang="zh-CN" dirty="0" smtClean="0">
                <a:sym typeface="+mn-ea"/>
              </a:rPr>
              <a:t>32</a:t>
            </a:r>
            <a:r>
              <a:rPr lang="zh-CN" altLang="en-US" dirty="0" smtClean="0">
                <a:sym typeface="+mn-ea"/>
              </a:rPr>
              <a:t>号</a:t>
            </a:r>
            <a:endParaRPr dirty="0">
              <a:sym typeface="+mn-ea"/>
            </a:endParaRPr>
          </a:p>
        </p:txBody>
      </p:sp>
    </p:spTree>
  </p:cSld>
  <p:clrMapOvr>
    <a:masterClrMapping/>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noFill/>
        <a:effectLst/>
      </p:bgPr>
    </p:bg>
    <p:spTree>
      <p:nvGrpSpPr>
        <p:cNvPr id="1" name=""/>
        <p:cNvGrpSpPr/>
        <p:nvPr/>
      </p:nvGrpSpPr>
      <p:grpSpPr>
        <a:xfrm>
          <a:off x="0" y="0"/>
          <a:ext cx="0" cy="0"/>
          <a:chOff x="0" y="0"/>
          <a:chExt cx="0" cy="0"/>
        </a:xfrm>
      </p:grpSpPr>
      <p:sp>
        <p:nvSpPr>
          <p:cNvPr id="11" name="文本占位符 10"/>
          <p:cNvSpPr>
            <a:spLocks noGrp="1"/>
          </p:cNvSpPr>
          <p:nvPr>
            <p:ph type="body" sz="quarter" idx="12" hasCustomPrompt="1"/>
            <p:custDataLst>
              <p:tags r:id="rId2"/>
            </p:custDataLst>
          </p:nvPr>
        </p:nvSpPr>
        <p:spPr>
          <a:xfrm>
            <a:off x="623149" y="1124892"/>
            <a:ext cx="9234591" cy="461665"/>
          </a:xfrm>
          <a:prstGeom prst="rect">
            <a:avLst/>
          </a:prstGeom>
        </p:spPr>
        <p:txBody>
          <a:bodyPr/>
          <a:lstStyle>
            <a:lvl1pPr marL="0" indent="0">
              <a:lnSpc>
                <a:spcPct val="100000"/>
              </a:lnSpc>
              <a:spcAft>
                <a:spcPts val="0"/>
              </a:spcAft>
              <a:buNone/>
              <a:defRPr lang="zh-CN" altLang="en-US" sz="1800" b="0"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单击输入标题文字</a:t>
            </a:r>
            <a:r>
              <a:rPr lang="zh-CN" altLang="en-US" dirty="0" smtClean="0"/>
              <a:t> </a:t>
            </a:r>
            <a:r>
              <a:rPr lang="zh-CN" altLang="en-US" dirty="0" smtClean="0">
                <a:sym typeface="+mn-ea"/>
              </a:rPr>
              <a:t>微软雅黑</a:t>
            </a:r>
            <a:r>
              <a:rPr lang="en-US" altLang="zh-CN" dirty="0" smtClean="0">
                <a:sym typeface="+mn-ea"/>
              </a:rPr>
              <a:t>18</a:t>
            </a:r>
            <a:r>
              <a:rPr lang="zh-CN" altLang="en-US" dirty="0" smtClean="0">
                <a:sym typeface="+mn-ea"/>
              </a:rPr>
              <a:t>号</a:t>
            </a:r>
            <a:endParaRPr lang="zh-CN" altLang="en-US" dirty="0"/>
          </a:p>
        </p:txBody>
      </p:sp>
      <p:sp>
        <p:nvSpPr>
          <p:cNvPr id="2" name="文本占位符 1"/>
          <p:cNvSpPr>
            <a:spLocks noGrp="1"/>
          </p:cNvSpPr>
          <p:nvPr>
            <p:ph type="body" sz="quarter" idx="13" hasCustomPrompt="1"/>
            <p:custDataLst>
              <p:tags r:id="rId3"/>
            </p:custDataLst>
          </p:nvPr>
        </p:nvSpPr>
        <p:spPr>
          <a:xfrm>
            <a:off x="622935" y="1616710"/>
            <a:ext cx="10899140" cy="4874895"/>
          </a:xfrm>
          <a:prstGeom prst="rect">
            <a:avLst/>
          </a:prstGeom>
        </p:spPr>
        <p:txBody>
          <a:bodyPr/>
          <a:lstStyle>
            <a:lvl1pPr marL="0" indent="0">
              <a:lnSpc>
                <a:spcPct val="100000"/>
              </a:lnSpc>
              <a:spcAft>
                <a:spcPts val="0"/>
              </a:spcAft>
              <a:buNone/>
              <a:defRPr lang="zh-CN" altLang="en-US" sz="1400" b="0" u="none" strike="noStrike" kern="1200" cap="none" spc="0" normalizeH="0" baseline="0">
                <a:solidFill>
                  <a:schemeClr val="tx1"/>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单击输入正文内容单击输入正文内容单击输入正文内容单击输入正文内容</a:t>
            </a:r>
            <a:endParaRPr lang="zh-CN" altLang="en-US" dirty="0"/>
          </a:p>
        </p:txBody>
      </p:sp>
      <p:sp>
        <p:nvSpPr>
          <p:cNvPr id="4" name="文本占位符 3"/>
          <p:cNvSpPr>
            <a:spLocks noGrp="1"/>
          </p:cNvSpPr>
          <p:nvPr>
            <p:ph type="body" sz="quarter" idx="14" hasCustomPrompt="1"/>
            <p:custDataLst>
              <p:tags r:id="rId4"/>
            </p:custDataLst>
          </p:nvPr>
        </p:nvSpPr>
        <p:spPr>
          <a:xfrm>
            <a:off x="1413510" y="366395"/>
            <a:ext cx="7704455" cy="461645"/>
          </a:xfrm>
          <a:prstGeom prst="rect">
            <a:avLst/>
          </a:prstGeom>
        </p:spPr>
        <p:txBody>
          <a:bodyPr/>
          <a:lstStyle>
            <a:lvl1pPr marL="0" indent="0">
              <a:lnSpc>
                <a:spcPct val="10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单击此处输入标题文字 微软雅黑</a:t>
            </a:r>
            <a:r>
              <a:rPr lang="en-US" altLang="zh-CN" dirty="0" smtClean="0">
                <a:sym typeface="+mn-ea"/>
              </a:rPr>
              <a:t>20</a:t>
            </a:r>
            <a:r>
              <a:rPr lang="zh-CN" altLang="en-US" dirty="0" smtClean="0">
                <a:sym typeface="+mn-ea"/>
              </a:rPr>
              <a:t>号</a:t>
            </a:r>
            <a:endParaRPr lang="zh-CN" altLang="en-US" dirty="0"/>
          </a:p>
        </p:txBody>
      </p:sp>
      <p:sp>
        <p:nvSpPr>
          <p:cNvPr id="6" name="文本占位符 5"/>
          <p:cNvSpPr>
            <a:spLocks noGrp="1"/>
          </p:cNvSpPr>
          <p:nvPr>
            <p:ph type="body" sz="quarter" idx="15" hasCustomPrompt="1"/>
            <p:custDataLst>
              <p:tags r:id="rId5"/>
            </p:custDataLst>
          </p:nvPr>
        </p:nvSpPr>
        <p:spPr>
          <a:xfrm>
            <a:off x="984885" y="386715"/>
            <a:ext cx="666750" cy="372745"/>
          </a:xfrm>
          <a:prstGeom prst="rect">
            <a:avLst/>
          </a:prstGeom>
        </p:spPr>
        <p:txBody>
          <a:bodyPr/>
          <a:lstStyle>
            <a:lvl1pPr marL="0" indent="0">
              <a:lnSpc>
                <a:spcPct val="9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en-US" altLang="zh-CN" dirty="0"/>
              <a:t>01</a:t>
            </a:r>
            <a:endParaRPr lang="zh-CN" altLang="en-US" dirty="0"/>
          </a:p>
        </p:txBody>
      </p:sp>
      <p:grpSp>
        <p:nvGrpSpPr>
          <p:cNvPr id="33" name="组合 32"/>
          <p:cNvGrpSpPr/>
          <p:nvPr userDrawn="1"/>
        </p:nvGrpSpPr>
        <p:grpSpPr>
          <a:xfrm>
            <a:off x="619570" y="428796"/>
            <a:ext cx="291338" cy="274825"/>
            <a:chOff x="-1307521" y="2276237"/>
            <a:chExt cx="243545" cy="229741"/>
          </a:xfrm>
        </p:grpSpPr>
        <p:sp>
          <p:nvSpPr>
            <p:cNvPr id="34" name="矩形: 圆角 33"/>
            <p:cNvSpPr/>
            <p:nvPr>
              <p:custDataLst>
                <p:tags r:id="rId6"/>
              </p:custDataLst>
            </p:nvPr>
          </p:nvSpPr>
          <p:spPr>
            <a:xfrm>
              <a:off x="-1133681" y="22783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sp>
          <p:nvSpPr>
            <p:cNvPr id="35" name="任意多边形: 形状 34"/>
            <p:cNvSpPr/>
            <p:nvPr>
              <p:custDataLst>
                <p:tags r:id="rId7"/>
              </p:custDataLst>
            </p:nvPr>
          </p:nvSpPr>
          <p:spPr>
            <a:xfrm>
              <a:off x="-1307521" y="22762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solidFill>
              <a:srgbClr val="3A70D2"/>
            </a:solidFill>
            <a:ln w="2207" cap="flat">
              <a:noFill/>
              <a:prstDash val="solid"/>
              <a:miter/>
            </a:ln>
          </p:spPr>
          <p:txBody>
            <a:bodyPr rtlCol="0" anchor="ctr"/>
            <a:lstStyle/>
            <a:p>
              <a:endParaRPr lang="zh-CN" altLang="en-US">
                <a:latin typeface="+mj-ea"/>
                <a:ea typeface="+mj-ea"/>
              </a:endParaRPr>
            </a:p>
          </p:txBody>
        </p:sp>
      </p:grpSp>
    </p:spTree>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a:xfrm>
            <a:off x="8595536" y="6135709"/>
            <a:ext cx="2844430" cy="365125"/>
          </a:xfrm>
        </p:spPr>
        <p:txBody>
          <a:bodyPr/>
          <a:lstStyle/>
          <a:p>
            <a:fld id="{DD354233-DE63-4CDA-819C-E2FEDC1A0892}" type="slidenum">
              <a:rPr lang="zh-CN" altLang="en-US" smtClean="0"/>
            </a:fld>
            <a:endParaRPr lang="zh-CN" altLang="en-US"/>
          </a:p>
        </p:txBody>
      </p:sp>
      <p:sp>
        <p:nvSpPr>
          <p:cNvPr id="8" name="标题 7"/>
          <p:cNvSpPr>
            <a:spLocks noGrp="1"/>
          </p:cNvSpPr>
          <p:nvPr>
            <p:ph type="title"/>
            <p:custDataLst>
              <p:tags r:id="rId2"/>
            </p:custDataLst>
          </p:nvPr>
        </p:nvSpPr>
        <p:spPr>
          <a:xfrm>
            <a:off x="609521" y="274638"/>
            <a:ext cx="10971372" cy="1143000"/>
          </a:xfrm>
        </p:spPr>
        <p:txBody>
          <a:bodyPr/>
          <a:lstStyle/>
          <a:p>
            <a:endParaRPr lang="zh-CN" altLang="en-US"/>
          </a:p>
        </p:txBody>
      </p:sp>
      <p:sp>
        <p:nvSpPr>
          <p:cNvPr id="9" name="内容占位符 8"/>
          <p:cNvSpPr>
            <a:spLocks noGrp="1"/>
          </p:cNvSpPr>
          <p:nvPr>
            <p:ph idx="1"/>
            <p:custDataLst>
              <p:tags r:id="rId3"/>
            </p:custDataLst>
          </p:nvPr>
        </p:nvSpPr>
        <p:spPr>
          <a:xfrm>
            <a:off x="609521" y="1600201"/>
            <a:ext cx="10971372" cy="4525963"/>
          </a:xfrm>
        </p:spPr>
        <p:txBody>
          <a:bodyPr/>
          <a:lstStyle/>
          <a:p>
            <a:endParaRPr lang="zh-CN" altLang="en-US"/>
          </a:p>
        </p:txBody>
      </p:sp>
      <p:sp>
        <p:nvSpPr>
          <p:cNvPr id="10" name="灯片编号占位符 3"/>
          <p:cNvSpPr>
            <a:spLocks noGrp="1"/>
          </p:cNvSpPr>
          <p:nvPr userDrawn="1">
            <p:custDataLst>
              <p:tags r:id="rId4"/>
            </p:custDataLst>
          </p:nvPr>
        </p:nvSpPr>
        <p:spPr>
          <a:xfrm>
            <a:off x="8722536" y="6262709"/>
            <a:ext cx="284443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rgbClr val="485157"/>
                </a:solidFill>
                <a:latin typeface="Montserrat Medium" panose="02000500000000000000" pitchFamily="2" charset="-122"/>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354233-DE63-4CDA-819C-E2FEDC1A0892}" type="slidenum">
              <a:rPr lang="zh-CN" altLang="en-US" smtClean="0"/>
            </a:fld>
            <a:endParaRPr lang="zh-CN" altLang="en-US"/>
          </a:p>
        </p:txBody>
      </p:sp>
      <p:pic>
        <p:nvPicPr>
          <p:cNvPr id="11" name="Picture 8" descr="C:\Users\斌\Desktop\临时\封底_画板 1.jpg"/>
          <p:cNvPicPr>
            <a:picLocks noChangeAspect="1" noChangeArrowheads="1"/>
          </p:cNvPicPr>
          <p:nvPr userDrawn="1">
            <p:custDataLst>
              <p:tags r:id="rId5"/>
            </p:custDataLst>
          </p:nvPr>
        </p:nvPicPr>
        <p:blipFill>
          <a:blip r:embed="rId6" cstate="print"/>
          <a:srcRect/>
          <a:stretch>
            <a:fillRect/>
          </a:stretch>
        </p:blipFill>
        <p:spPr bwMode="auto">
          <a:xfrm>
            <a:off x="0" y="0"/>
            <a:ext cx="12193245" cy="6858000"/>
          </a:xfrm>
          <a:prstGeom prst="rect">
            <a:avLst/>
          </a:prstGeom>
          <a:noFill/>
        </p:spPr>
      </p:pic>
      <p:sp>
        <p:nvSpPr>
          <p:cNvPr id="14" name="TextBox 7"/>
          <p:cNvSpPr txBox="1"/>
          <p:nvPr userDrawn="1">
            <p:custDataLst>
              <p:tags r:id="rId7"/>
            </p:custDataLst>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15" name="TextBox 8"/>
          <p:cNvSpPr txBox="1"/>
          <p:nvPr userDrawn="1">
            <p:custDataLst>
              <p:tags r:id="rId8"/>
            </p:custDataLst>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6" name="Picture 3" descr="C:\Users\斌\Desktop\临时\1_画板 1.png"/>
          <p:cNvPicPr>
            <a:picLocks noChangeAspect="1" noChangeArrowheads="1"/>
          </p:cNvPicPr>
          <p:nvPr userDrawn="1">
            <p:custDataLst>
              <p:tags r:id="rId9"/>
            </p:custDataLst>
          </p:nvPr>
        </p:nvPicPr>
        <p:blipFill>
          <a:blip r:embed="rId10" cstate="print"/>
          <a:srcRect/>
          <a:stretch>
            <a:fillRect/>
          </a:stretch>
        </p:blipFill>
        <p:spPr bwMode="auto">
          <a:xfrm>
            <a:off x="10636781" y="5341668"/>
            <a:ext cx="709946" cy="669600"/>
          </a:xfrm>
          <a:prstGeom prst="rect">
            <a:avLst/>
          </a:prstGeom>
          <a:noFill/>
        </p:spPr>
      </p:pic>
      <p:pic>
        <p:nvPicPr>
          <p:cNvPr id="17" name="Picture 4" descr="C:\Users\斌\Desktop\临时\小图标 01.png"/>
          <p:cNvPicPr>
            <a:picLocks noChangeAspect="1" noChangeArrowheads="1"/>
          </p:cNvPicPr>
          <p:nvPr userDrawn="1">
            <p:custDataLst>
              <p:tags r:id="rId11"/>
            </p:custDataLst>
          </p:nvPr>
        </p:nvPicPr>
        <p:blipFill>
          <a:blip r:embed="rId12" cstate="print"/>
          <a:srcRect/>
          <a:stretch>
            <a:fillRect/>
          </a:stretch>
        </p:blipFill>
        <p:spPr bwMode="auto">
          <a:xfrm>
            <a:off x="843767" y="5303886"/>
            <a:ext cx="164495" cy="164613"/>
          </a:xfrm>
          <a:prstGeom prst="rect">
            <a:avLst/>
          </a:prstGeom>
          <a:noFill/>
        </p:spPr>
      </p:pic>
      <p:pic>
        <p:nvPicPr>
          <p:cNvPr id="18" name="Picture 5" descr="C:\Users\斌\Desktop\临时\小图标 02.png"/>
          <p:cNvPicPr>
            <a:picLocks noChangeAspect="1" noChangeArrowheads="1"/>
          </p:cNvPicPr>
          <p:nvPr userDrawn="1">
            <p:custDataLst>
              <p:tags r:id="rId13"/>
            </p:custDataLst>
          </p:nvPr>
        </p:nvPicPr>
        <p:blipFill>
          <a:blip r:embed="rId14" cstate="print"/>
          <a:srcRect/>
          <a:stretch>
            <a:fillRect/>
          </a:stretch>
        </p:blipFill>
        <p:spPr bwMode="auto">
          <a:xfrm>
            <a:off x="843767" y="5709258"/>
            <a:ext cx="164495" cy="127940"/>
          </a:xfrm>
          <a:prstGeom prst="rect">
            <a:avLst/>
          </a:prstGeom>
          <a:noFill/>
        </p:spPr>
      </p:pic>
      <p:pic>
        <p:nvPicPr>
          <p:cNvPr id="19" name="Picture 6" descr="C:\Users\斌\Desktop\临时\小图标 03.png"/>
          <p:cNvPicPr>
            <a:picLocks noChangeAspect="1" noChangeArrowheads="1"/>
          </p:cNvPicPr>
          <p:nvPr userDrawn="1">
            <p:custDataLst>
              <p:tags r:id="rId15"/>
            </p:custDataLst>
          </p:nvPr>
        </p:nvPicPr>
        <p:blipFill>
          <a:blip r:embed="rId16"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17"/>
            </p:custDataLst>
          </p:nvPr>
        </p:nvPicPr>
        <p:blipFill>
          <a:blip r:embed="rId18"/>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pic>
        <p:nvPicPr>
          <p:cNvPr id="2" name="图片 1" descr="PPT内页背景2"/>
          <p:cNvPicPr>
            <a:picLocks noChangeAspect="1"/>
          </p:cNvPicPr>
          <p:nvPr userDrawn="1"/>
        </p:nvPicPr>
        <p:blipFill>
          <a:blip r:embed="rId2" cstate="email"/>
          <a:stretch>
            <a:fillRect/>
          </a:stretch>
        </p:blipFill>
        <p:spPr>
          <a:xfrm>
            <a:off x="-635" y="0"/>
            <a:ext cx="12190730" cy="6857365"/>
          </a:xfrm>
          <a:prstGeom prst="rect">
            <a:avLst/>
          </a:prstGeom>
        </p:spPr>
      </p:pic>
      <p:pic>
        <p:nvPicPr>
          <p:cNvPr id="3" name="图片 2" descr="电脑萤幕&#10;&#10;描述已自动生成"/>
          <p:cNvPicPr>
            <a:picLocks noChangeAspect="1"/>
          </p:cNvPicPr>
          <p:nvPr userDrawn="1"/>
        </p:nvPicPr>
        <p:blipFill>
          <a:blip r:embed="rId3" cstate="email"/>
          <a:stretch>
            <a:fillRect/>
          </a:stretch>
        </p:blipFill>
        <p:spPr>
          <a:xfrm>
            <a:off x="0" y="400050"/>
            <a:ext cx="1088567" cy="438150"/>
          </a:xfrm>
          <a:prstGeom prst="rect">
            <a:avLst/>
          </a:prstGeom>
        </p:spPr>
      </p:pic>
      <p:pic>
        <p:nvPicPr>
          <p:cNvPr id="6" name="图片 5" descr="文本&#10;&#10;描述已自动生成"/>
          <p:cNvPicPr>
            <a:picLocks noChangeAspect="1"/>
          </p:cNvPicPr>
          <p:nvPr userDrawn="1"/>
        </p:nvPicPr>
        <p:blipFill>
          <a:blip r:embed="rId4" cstate="email"/>
          <a:stretch>
            <a:fillRect/>
          </a:stretch>
        </p:blipFill>
        <p:spPr>
          <a:xfrm>
            <a:off x="10542623" y="445882"/>
            <a:ext cx="1273267" cy="329372"/>
          </a:xfrm>
          <a:prstGeom prst="rect">
            <a:avLst/>
          </a:prstGeom>
        </p:spPr>
      </p:pic>
      <p:sp>
        <p:nvSpPr>
          <p:cNvPr id="8" name="文本占位符 7"/>
          <p:cNvSpPr>
            <a:spLocks noGrp="1"/>
          </p:cNvSpPr>
          <p:nvPr>
            <p:ph type="body" sz="quarter" idx="10" hasCustomPrompt="1"/>
          </p:nvPr>
        </p:nvSpPr>
        <p:spPr>
          <a:xfrm>
            <a:off x="69327" y="422059"/>
            <a:ext cx="603645" cy="400110"/>
          </a:xfrm>
          <a:prstGeom prst="rect">
            <a:avLst/>
          </a:prstGeom>
        </p:spPr>
        <p:txBody>
          <a:bodyPr wrap="square">
            <a:spAutoFit/>
          </a:bodyPr>
          <a:lstStyle>
            <a:lvl1pPr marL="0" indent="0" algn="r" defTabSz="914400" rtl="0" eaLnBrk="1" latinLnBrk="0" hangingPunct="1">
              <a:lnSpc>
                <a:spcPct val="100000"/>
              </a:lnSpc>
              <a:spcBef>
                <a:spcPct val="0"/>
              </a:spcBef>
              <a:spcAft>
                <a:spcPts val="0"/>
              </a:spcAft>
              <a:buFont typeface="Arial" panose="020B0604020202020204" pitchFamily="34" charset="0"/>
              <a:buNone/>
              <a:defRPr lang="zh-CN" altLang="en-US" sz="2000" b="1" u="none" strike="noStrike" kern="1200" cap="none" spc="0" normalizeH="0" baseline="0">
                <a:solidFill>
                  <a:schemeClr val="accent4"/>
                </a:solidFill>
                <a:uFillTx/>
                <a:latin typeface="+mj-ea"/>
                <a:ea typeface="+mj-ea"/>
                <a:cs typeface="Arial" panose="020B0604020202020204" pitchFamily="34" charset="0"/>
              </a:defRPr>
            </a:lvl1pPr>
            <a:lvl2pPr>
              <a:defRPr lang="zh-CN" altLang="en-US" sz="1800" smtClean="0">
                <a:solidFill>
                  <a:schemeClr val="tx1"/>
                </a:solidFill>
              </a:defRPr>
            </a:lvl2pPr>
            <a:lvl3pPr>
              <a:defRPr lang="zh-CN" altLang="en-US" sz="1800" smtClean="0">
                <a:solidFill>
                  <a:schemeClr val="tx1"/>
                </a:solidFill>
              </a:defRPr>
            </a:lvl3pPr>
            <a:lvl4pPr>
              <a:defRPr lang="zh-CN" altLang="en-US" sz="1800" smtClean="0">
                <a:solidFill>
                  <a:schemeClr val="tx1"/>
                </a:solidFill>
              </a:defRPr>
            </a:lvl4pPr>
            <a:lvl5pPr>
              <a:defRPr lang="zh-CN" altLang="en-US" sz="1800">
                <a:solidFill>
                  <a:schemeClr val="tx1"/>
                </a:solidFill>
              </a:defRPr>
            </a:lvl5pPr>
          </a:lstStyle>
          <a:p>
            <a:pPr marL="0" lvl="0" indent="0" algn="r" defTabSz="914400" rtl="0" eaLnBrk="1" fontAlgn="auto" latinLnBrk="0" hangingPunct="1">
              <a:lnSpc>
                <a:spcPct val="100000"/>
              </a:lnSpc>
              <a:spcBef>
                <a:spcPct val="0"/>
              </a:spcBef>
              <a:spcAft>
                <a:spcPts val="0"/>
              </a:spcAft>
              <a:buFont typeface="Arial" panose="020B0604020202020204" pitchFamily="34" charset="0"/>
              <a:buNone/>
            </a:pPr>
            <a:r>
              <a:rPr lang="en-US" altLang="zh-CN" dirty="0"/>
              <a:t>01</a:t>
            </a:r>
            <a:endParaRPr lang="zh-CN" altLang="en-US" dirty="0"/>
          </a:p>
        </p:txBody>
      </p:sp>
      <p:sp>
        <p:nvSpPr>
          <p:cNvPr id="11" name="文本占位符 10"/>
          <p:cNvSpPr>
            <a:spLocks noGrp="1"/>
          </p:cNvSpPr>
          <p:nvPr>
            <p:ph type="body" sz="quarter" idx="12" hasCustomPrompt="1"/>
          </p:nvPr>
        </p:nvSpPr>
        <p:spPr>
          <a:xfrm>
            <a:off x="1047165" y="388292"/>
            <a:ext cx="9233148" cy="461665"/>
          </a:xfrm>
          <a:prstGeom prst="rect">
            <a:avLst/>
          </a:prstGeom>
        </p:spPr>
        <p:txBody>
          <a:bodyPr/>
          <a:lstStyle>
            <a:lvl1pPr marL="0" indent="0">
              <a:lnSpc>
                <a:spcPct val="100000"/>
              </a:lnSpc>
              <a:spcAft>
                <a:spcPts val="0"/>
              </a:spcAft>
              <a:buNone/>
              <a:defRPr lang="zh-CN" altLang="en-US" sz="2400" b="1" u="none" strike="noStrike" kern="1200" cap="none" spc="0" normalizeH="0" baseline="0" dirty="0">
                <a:solidFill>
                  <a:schemeClr val="accent4"/>
                </a:solidFill>
                <a:uFillTx/>
                <a:latin typeface="+mj-ea"/>
                <a:ea typeface="+mj-ea"/>
                <a:cs typeface="Arial" panose="020B0604020202020204" pitchFamily="34" charset="0"/>
              </a:defRPr>
            </a:lvl1pPr>
          </a:lstStyle>
          <a:p>
            <a:pPr lvl="0"/>
            <a:r>
              <a:rPr lang="zh-CN" altLang="en-US"/>
              <a:t>单击此处输入标题文字 微软雅黑</a:t>
            </a:r>
            <a:r>
              <a:rPr lang="en-US" altLang="zh-CN"/>
              <a:t>24</a:t>
            </a:r>
            <a:r>
              <a:rPr lang="zh-CN" altLang="en-US"/>
              <a:t>号</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图片 4" descr="图片111"/>
          <p:cNvPicPr>
            <a:picLocks noChangeAspect="1"/>
          </p:cNvPicPr>
          <p:nvPr userDrawn="1"/>
        </p:nvPicPr>
        <p:blipFill>
          <a:blip r:embed="rId9"/>
          <a:stretch>
            <a:fillRect/>
          </a:stretch>
        </p:blipFill>
        <p:spPr>
          <a:xfrm>
            <a:off x="622935" y="476250"/>
            <a:ext cx="10939145" cy="3136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s>
</file>

<file path=ppt/slides/_rels/slide10.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0" Type="http://schemas.openxmlformats.org/officeDocument/2006/relationships/notesSlide" Target="../notesSlides/notesSlide9.xml"/><Relationship Id="rId2" Type="http://schemas.openxmlformats.org/officeDocument/2006/relationships/tags" Target="../tags/tag151.xml"/><Relationship Id="rId19" Type="http://schemas.openxmlformats.org/officeDocument/2006/relationships/slideLayout" Target="../slideLayouts/slideLayout4.xml"/><Relationship Id="rId18" Type="http://schemas.openxmlformats.org/officeDocument/2006/relationships/tags" Target="../tags/tag166.xml"/><Relationship Id="rId17" Type="http://schemas.openxmlformats.org/officeDocument/2006/relationships/tags" Target="../tags/tag165.xml"/><Relationship Id="rId16" Type="http://schemas.openxmlformats.org/officeDocument/2006/relationships/tags" Target="../tags/tag164.xml"/><Relationship Id="rId15" Type="http://schemas.openxmlformats.org/officeDocument/2006/relationships/tags" Target="../tags/tag163.xml"/><Relationship Id="rId14" Type="http://schemas.openxmlformats.org/officeDocument/2006/relationships/image" Target="../media/image27.png"/><Relationship Id="rId13" Type="http://schemas.openxmlformats.org/officeDocument/2006/relationships/tags" Target="../tags/tag162.xml"/><Relationship Id="rId12" Type="http://schemas.openxmlformats.org/officeDocument/2006/relationships/tags" Target="../tags/tag161.xml"/><Relationship Id="rId11" Type="http://schemas.openxmlformats.org/officeDocument/2006/relationships/tags" Target="../tags/tag160.xml"/><Relationship Id="rId10" Type="http://schemas.openxmlformats.org/officeDocument/2006/relationships/tags" Target="../tags/tag159.xml"/><Relationship Id="rId1" Type="http://schemas.openxmlformats.org/officeDocument/2006/relationships/tags" Target="../tags/tag150.xml"/></Relationships>
</file>

<file path=ppt/slides/_rels/slide11.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tags" Target="../tags/tag174.xml"/><Relationship Id="rId7" Type="http://schemas.openxmlformats.org/officeDocument/2006/relationships/tags" Target="../tags/tag173.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5" Type="http://schemas.openxmlformats.org/officeDocument/2006/relationships/notesSlide" Target="../notesSlides/notesSlide10.xml"/><Relationship Id="rId24" Type="http://schemas.openxmlformats.org/officeDocument/2006/relationships/slideLayout" Target="../slideLayouts/slideLayout4.xml"/><Relationship Id="rId23" Type="http://schemas.openxmlformats.org/officeDocument/2006/relationships/tags" Target="../tags/tag184.xml"/><Relationship Id="rId22" Type="http://schemas.openxmlformats.org/officeDocument/2006/relationships/tags" Target="../tags/tag183.xml"/><Relationship Id="rId21" Type="http://schemas.openxmlformats.org/officeDocument/2006/relationships/image" Target="../media/image32.png"/><Relationship Id="rId20" Type="http://schemas.openxmlformats.org/officeDocument/2006/relationships/image" Target="../media/image31.png"/><Relationship Id="rId2" Type="http://schemas.openxmlformats.org/officeDocument/2006/relationships/tags" Target="../tags/tag168.xml"/><Relationship Id="rId19" Type="http://schemas.openxmlformats.org/officeDocument/2006/relationships/tags" Target="../tags/tag182.xml"/><Relationship Id="rId18" Type="http://schemas.openxmlformats.org/officeDocument/2006/relationships/tags" Target="../tags/tag181.xml"/><Relationship Id="rId17" Type="http://schemas.openxmlformats.org/officeDocument/2006/relationships/tags" Target="../tags/tag180.xml"/><Relationship Id="rId16" Type="http://schemas.openxmlformats.org/officeDocument/2006/relationships/image" Target="../media/image30.png"/><Relationship Id="rId15" Type="http://schemas.openxmlformats.org/officeDocument/2006/relationships/image" Target="../media/image29.png"/><Relationship Id="rId14" Type="http://schemas.openxmlformats.org/officeDocument/2006/relationships/image" Target="../media/image28.png"/><Relationship Id="rId13" Type="http://schemas.openxmlformats.org/officeDocument/2006/relationships/tags" Target="../tags/tag179.xml"/><Relationship Id="rId12" Type="http://schemas.openxmlformats.org/officeDocument/2006/relationships/tags" Target="../tags/tag178.xml"/><Relationship Id="rId11" Type="http://schemas.openxmlformats.org/officeDocument/2006/relationships/tags" Target="../tags/tag177.xml"/><Relationship Id="rId10" Type="http://schemas.openxmlformats.org/officeDocument/2006/relationships/tags" Target="../tags/tag176.xml"/><Relationship Id="rId1" Type="http://schemas.openxmlformats.org/officeDocument/2006/relationships/tags" Target="../tags/tag167.xml"/></Relationships>
</file>

<file path=ppt/slides/_rels/slide12.xml.rels><?xml version="1.0" encoding="UTF-8" standalone="yes"?>
<Relationships xmlns="http://schemas.openxmlformats.org/package/2006/relationships"><Relationship Id="rId9" Type="http://schemas.openxmlformats.org/officeDocument/2006/relationships/tags" Target="../tags/tag193.xml"/><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1" Type="http://schemas.openxmlformats.org/officeDocument/2006/relationships/notesSlide" Target="../notesSlides/notesSlide11.xml"/><Relationship Id="rId20" Type="http://schemas.openxmlformats.org/officeDocument/2006/relationships/slideLayout" Target="../slideLayouts/slideLayout4.xml"/><Relationship Id="rId2" Type="http://schemas.openxmlformats.org/officeDocument/2006/relationships/tags" Target="../tags/tag186.xml"/><Relationship Id="rId19" Type="http://schemas.openxmlformats.org/officeDocument/2006/relationships/tags" Target="../tags/tag200.xml"/><Relationship Id="rId18" Type="http://schemas.openxmlformats.org/officeDocument/2006/relationships/image" Target="../media/image33.png"/><Relationship Id="rId17" Type="http://schemas.openxmlformats.org/officeDocument/2006/relationships/tags" Target="../tags/tag199.xml"/><Relationship Id="rId16" Type="http://schemas.openxmlformats.org/officeDocument/2006/relationships/tags" Target="../tags/tag198.xml"/><Relationship Id="rId15" Type="http://schemas.openxmlformats.org/officeDocument/2006/relationships/image" Target="../media/image32.png"/><Relationship Id="rId14" Type="http://schemas.openxmlformats.org/officeDocument/2006/relationships/image" Target="../media/image31.png"/><Relationship Id="rId13" Type="http://schemas.openxmlformats.org/officeDocument/2006/relationships/tags" Target="../tags/tag197.xml"/><Relationship Id="rId12" Type="http://schemas.openxmlformats.org/officeDocument/2006/relationships/tags" Target="../tags/tag196.xml"/><Relationship Id="rId11" Type="http://schemas.openxmlformats.org/officeDocument/2006/relationships/tags" Target="../tags/tag195.xml"/><Relationship Id="rId10" Type="http://schemas.openxmlformats.org/officeDocument/2006/relationships/tags" Target="../tags/tag194.xml"/><Relationship Id="rId1" Type="http://schemas.openxmlformats.org/officeDocument/2006/relationships/tags" Target="../tags/tag185.xml"/></Relationships>
</file>

<file path=ppt/slides/_rels/slide13.xml.rels><?xml version="1.0" encoding="UTF-8" standalone="yes"?>
<Relationships xmlns="http://schemas.openxmlformats.org/package/2006/relationships"><Relationship Id="rId9" Type="http://schemas.openxmlformats.org/officeDocument/2006/relationships/tags" Target="../tags/tag208.xml"/><Relationship Id="rId8" Type="http://schemas.openxmlformats.org/officeDocument/2006/relationships/tags" Target="../tags/tag207.xml"/><Relationship Id="rId7" Type="http://schemas.openxmlformats.org/officeDocument/2006/relationships/tags" Target="../tags/tag206.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tags" Target="../tags/tag202.xml"/><Relationship Id="rId2" Type="http://schemas.openxmlformats.org/officeDocument/2006/relationships/tags" Target="../tags/tag201.xml"/><Relationship Id="rId15" Type="http://schemas.openxmlformats.org/officeDocument/2006/relationships/notesSlide" Target="../notesSlides/notesSlide12.xml"/><Relationship Id="rId14" Type="http://schemas.openxmlformats.org/officeDocument/2006/relationships/slideLayout" Target="../slideLayouts/slideLayout4.xml"/><Relationship Id="rId13" Type="http://schemas.openxmlformats.org/officeDocument/2006/relationships/tags" Target="../tags/tag211.xml"/><Relationship Id="rId12" Type="http://schemas.openxmlformats.org/officeDocument/2006/relationships/image" Target="../media/image35.png"/><Relationship Id="rId11" Type="http://schemas.openxmlformats.org/officeDocument/2006/relationships/tags" Target="../tags/tag210.xml"/><Relationship Id="rId10" Type="http://schemas.openxmlformats.org/officeDocument/2006/relationships/tags" Target="../tags/tag209.xml"/><Relationship Id="rId1"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216.xml"/><Relationship Id="rId7" Type="http://schemas.openxmlformats.org/officeDocument/2006/relationships/tags" Target="../tags/tag215.xml"/><Relationship Id="rId6" Type="http://schemas.openxmlformats.org/officeDocument/2006/relationships/image" Target="../media/image38.png"/><Relationship Id="rId5" Type="http://schemas.openxmlformats.org/officeDocument/2006/relationships/tags" Target="../tags/tag214.xml"/><Relationship Id="rId4" Type="http://schemas.openxmlformats.org/officeDocument/2006/relationships/image" Target="../media/image37.png"/><Relationship Id="rId3" Type="http://schemas.openxmlformats.org/officeDocument/2006/relationships/tags" Target="../tags/tag213.xml"/><Relationship Id="rId2" Type="http://schemas.openxmlformats.org/officeDocument/2006/relationships/image" Target="../media/image36.png"/><Relationship Id="rId10" Type="http://schemas.openxmlformats.org/officeDocument/2006/relationships/notesSlide" Target="../notesSlides/notesSlide14.xml"/><Relationship Id="rId1" Type="http://schemas.openxmlformats.org/officeDocument/2006/relationships/tags" Target="../tags/tag212.xml"/></Relationships>
</file>

<file path=ppt/slides/_rels/slide16.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png"/><Relationship Id="rId7" Type="http://schemas.openxmlformats.org/officeDocument/2006/relationships/tags" Target="../tags/tag220.xml"/><Relationship Id="rId6" Type="http://schemas.openxmlformats.org/officeDocument/2006/relationships/tags" Target="../tags/tag219.xml"/><Relationship Id="rId5" Type="http://schemas.openxmlformats.org/officeDocument/2006/relationships/tags" Target="../tags/tag218.xml"/><Relationship Id="rId4" Type="http://schemas.openxmlformats.org/officeDocument/2006/relationships/image" Target="../media/image41.png"/><Relationship Id="rId3" Type="http://schemas.openxmlformats.org/officeDocument/2006/relationships/image" Target="../media/image40.png"/><Relationship Id="rId21" Type="http://schemas.openxmlformats.org/officeDocument/2006/relationships/notesSlide" Target="../notesSlides/notesSlide15.xml"/><Relationship Id="rId20" Type="http://schemas.openxmlformats.org/officeDocument/2006/relationships/slideLayout" Target="../slideLayouts/slideLayout4.xml"/><Relationship Id="rId2" Type="http://schemas.openxmlformats.org/officeDocument/2006/relationships/tags" Target="../tags/tag217.xml"/><Relationship Id="rId19" Type="http://schemas.openxmlformats.org/officeDocument/2006/relationships/tags" Target="../tags/tag226.xml"/><Relationship Id="rId18" Type="http://schemas.openxmlformats.org/officeDocument/2006/relationships/tags" Target="../tags/tag225.xml"/><Relationship Id="rId17" Type="http://schemas.openxmlformats.org/officeDocument/2006/relationships/image" Target="../media/image47.png"/><Relationship Id="rId16" Type="http://schemas.openxmlformats.org/officeDocument/2006/relationships/tags" Target="../tags/tag224.xml"/><Relationship Id="rId15" Type="http://schemas.openxmlformats.org/officeDocument/2006/relationships/tags" Target="../tags/tag223.xml"/><Relationship Id="rId14" Type="http://schemas.openxmlformats.org/officeDocument/2006/relationships/tags" Target="../tags/tag222.xml"/><Relationship Id="rId13" Type="http://schemas.openxmlformats.org/officeDocument/2006/relationships/tags" Target="../tags/tag221.xml"/><Relationship Id="rId12" Type="http://schemas.openxmlformats.org/officeDocument/2006/relationships/image" Target="../media/image46.png"/><Relationship Id="rId11" Type="http://schemas.openxmlformats.org/officeDocument/2006/relationships/image" Target="../media/image45.png"/><Relationship Id="rId10" Type="http://schemas.openxmlformats.org/officeDocument/2006/relationships/image" Target="../media/image44.png"/><Relationship Id="rId1" Type="http://schemas.openxmlformats.org/officeDocument/2006/relationships/image" Target="../media/image39.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231.xml"/><Relationship Id="rId7" Type="http://schemas.openxmlformats.org/officeDocument/2006/relationships/image" Target="../media/image50.png"/><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image" Target="../media/image49.png"/><Relationship Id="rId3" Type="http://schemas.openxmlformats.org/officeDocument/2006/relationships/tags" Target="../tags/tag228.xml"/><Relationship Id="rId2" Type="http://schemas.openxmlformats.org/officeDocument/2006/relationships/tags" Target="../tags/tag227.xml"/><Relationship Id="rId10" Type="http://schemas.openxmlformats.org/officeDocument/2006/relationships/notesSlide" Target="../notesSlides/notesSlide16.xml"/><Relationship Id="rId1"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4.xml"/><Relationship Id="rId6" Type="http://schemas.openxmlformats.org/officeDocument/2006/relationships/tags" Target="../tags/tag233.xml"/><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tags" Target="../tags/tag232.xml"/></Relationships>
</file>

<file path=ppt/slides/_rels/slide19.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image" Target="../media/image44.png"/><Relationship Id="rId7" Type="http://schemas.openxmlformats.org/officeDocument/2006/relationships/image" Target="../media/image43.png"/><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image" Target="../media/image57.png"/><Relationship Id="rId2" Type="http://schemas.openxmlformats.org/officeDocument/2006/relationships/image" Target="../media/image56.png"/><Relationship Id="rId11" Type="http://schemas.openxmlformats.org/officeDocument/2006/relationships/notesSlide" Target="../notesSlides/notesSlide18.xml"/><Relationship Id="rId10" Type="http://schemas.openxmlformats.org/officeDocument/2006/relationships/slideLayout" Target="../slideLayouts/slideLayout4.xml"/><Relationship Id="rId1"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20.xml.rels><?xml version="1.0" encoding="UTF-8" standalone="yes"?>
<Relationships xmlns="http://schemas.openxmlformats.org/package/2006/relationships"><Relationship Id="rId9" Type="http://schemas.openxmlformats.org/officeDocument/2006/relationships/image" Target="../media/image62.png"/><Relationship Id="rId8" Type="http://schemas.openxmlformats.org/officeDocument/2006/relationships/image" Target="../media/image61.png"/><Relationship Id="rId7" Type="http://schemas.openxmlformats.org/officeDocument/2006/relationships/tags" Target="../tags/tag240.xml"/><Relationship Id="rId6" Type="http://schemas.openxmlformats.org/officeDocument/2006/relationships/tags" Target="../tags/tag239.xml"/><Relationship Id="rId5" Type="http://schemas.openxmlformats.org/officeDocument/2006/relationships/image" Target="../media/image60.png"/><Relationship Id="rId4" Type="http://schemas.openxmlformats.org/officeDocument/2006/relationships/tags" Target="../tags/tag238.xml"/><Relationship Id="rId3" Type="http://schemas.openxmlformats.org/officeDocument/2006/relationships/image" Target="../media/image59.png"/><Relationship Id="rId2" Type="http://schemas.openxmlformats.org/officeDocument/2006/relationships/image" Target="../media/image58.png"/><Relationship Id="rId19" Type="http://schemas.openxmlformats.org/officeDocument/2006/relationships/notesSlide" Target="../notesSlides/notesSlide19.xml"/><Relationship Id="rId18" Type="http://schemas.openxmlformats.org/officeDocument/2006/relationships/slideLayout" Target="../slideLayouts/slideLayout4.xml"/><Relationship Id="rId17" Type="http://schemas.openxmlformats.org/officeDocument/2006/relationships/tags" Target="../tags/tag245.xml"/><Relationship Id="rId16" Type="http://schemas.openxmlformats.org/officeDocument/2006/relationships/image" Target="../media/image65.png"/><Relationship Id="rId15" Type="http://schemas.openxmlformats.org/officeDocument/2006/relationships/tags" Target="../tags/tag244.xml"/><Relationship Id="rId14" Type="http://schemas.openxmlformats.org/officeDocument/2006/relationships/tags" Target="../tags/tag243.xml"/><Relationship Id="rId13" Type="http://schemas.openxmlformats.org/officeDocument/2006/relationships/image" Target="../media/image64.png"/><Relationship Id="rId12" Type="http://schemas.openxmlformats.org/officeDocument/2006/relationships/tags" Target="../tags/tag242.xml"/><Relationship Id="rId11" Type="http://schemas.openxmlformats.org/officeDocument/2006/relationships/image" Target="../media/image63.png"/><Relationship Id="rId10" Type="http://schemas.openxmlformats.org/officeDocument/2006/relationships/tags" Target="../tags/tag241.xml"/><Relationship Id="rId1" Type="http://schemas.openxmlformats.org/officeDocument/2006/relationships/tags" Target="../tags/tag237.xml"/></Relationships>
</file>

<file path=ppt/slides/_rels/slide21.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png"/><Relationship Id="rId7" Type="http://schemas.openxmlformats.org/officeDocument/2006/relationships/tags" Target="../tags/tag250.xml"/><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tags" Target="../tags/tag247.xml"/><Relationship Id="rId36" Type="http://schemas.openxmlformats.org/officeDocument/2006/relationships/notesSlide" Target="../notesSlides/notesSlide20.xml"/><Relationship Id="rId35" Type="http://schemas.openxmlformats.org/officeDocument/2006/relationships/slideLayout" Target="../slideLayouts/slideLayout4.xml"/><Relationship Id="rId34" Type="http://schemas.openxmlformats.org/officeDocument/2006/relationships/tags" Target="../tags/tag270.xml"/><Relationship Id="rId33" Type="http://schemas.openxmlformats.org/officeDocument/2006/relationships/tags" Target="../tags/tag269.xml"/><Relationship Id="rId32" Type="http://schemas.openxmlformats.org/officeDocument/2006/relationships/tags" Target="../tags/tag268.xml"/><Relationship Id="rId31" Type="http://schemas.openxmlformats.org/officeDocument/2006/relationships/tags" Target="../tags/tag267.xml"/><Relationship Id="rId30" Type="http://schemas.openxmlformats.org/officeDocument/2006/relationships/image" Target="../media/image68.png"/><Relationship Id="rId3" Type="http://schemas.openxmlformats.org/officeDocument/2006/relationships/tags" Target="../tags/tag246.xml"/><Relationship Id="rId29" Type="http://schemas.openxmlformats.org/officeDocument/2006/relationships/tags" Target="../tags/tag266.xml"/><Relationship Id="rId28" Type="http://schemas.openxmlformats.org/officeDocument/2006/relationships/tags" Target="../tags/tag265.xml"/><Relationship Id="rId27" Type="http://schemas.openxmlformats.org/officeDocument/2006/relationships/tags" Target="../tags/tag264.xml"/><Relationship Id="rId26" Type="http://schemas.openxmlformats.org/officeDocument/2006/relationships/tags" Target="../tags/tag263.xml"/><Relationship Id="rId25" Type="http://schemas.openxmlformats.org/officeDocument/2006/relationships/image" Target="../media/image60.png"/><Relationship Id="rId24" Type="http://schemas.openxmlformats.org/officeDocument/2006/relationships/tags" Target="../tags/tag262.xml"/><Relationship Id="rId23" Type="http://schemas.openxmlformats.org/officeDocument/2006/relationships/image" Target="../media/image62.png"/><Relationship Id="rId22" Type="http://schemas.openxmlformats.org/officeDocument/2006/relationships/tags" Target="../tags/tag261.xml"/><Relationship Id="rId21" Type="http://schemas.openxmlformats.org/officeDocument/2006/relationships/tags" Target="../tags/tag260.xml"/><Relationship Id="rId20" Type="http://schemas.openxmlformats.org/officeDocument/2006/relationships/tags" Target="../tags/tag259.xml"/><Relationship Id="rId2" Type="http://schemas.openxmlformats.org/officeDocument/2006/relationships/image" Target="../media/image67.png"/><Relationship Id="rId19" Type="http://schemas.openxmlformats.org/officeDocument/2006/relationships/tags" Target="../tags/tag258.xml"/><Relationship Id="rId18" Type="http://schemas.openxmlformats.org/officeDocument/2006/relationships/tags" Target="../tags/tag257.xml"/><Relationship Id="rId17" Type="http://schemas.openxmlformats.org/officeDocument/2006/relationships/tags" Target="../tags/tag256.xml"/><Relationship Id="rId16" Type="http://schemas.openxmlformats.org/officeDocument/2006/relationships/tags" Target="../tags/tag255.xml"/><Relationship Id="rId15" Type="http://schemas.openxmlformats.org/officeDocument/2006/relationships/tags" Target="../tags/tag254.xml"/><Relationship Id="rId14" Type="http://schemas.openxmlformats.org/officeDocument/2006/relationships/tags" Target="../tags/tag253.xml"/><Relationship Id="rId13" Type="http://schemas.openxmlformats.org/officeDocument/2006/relationships/tags" Target="../tags/tag252.xml"/><Relationship Id="rId12" Type="http://schemas.openxmlformats.org/officeDocument/2006/relationships/tags" Target="../tags/tag251.xml"/><Relationship Id="rId11" Type="http://schemas.openxmlformats.org/officeDocument/2006/relationships/image" Target="../media/image45.png"/><Relationship Id="rId10" Type="http://schemas.openxmlformats.org/officeDocument/2006/relationships/image" Target="../media/image44.png"/><Relationship Id="rId1" Type="http://schemas.openxmlformats.org/officeDocument/2006/relationships/image" Target="../media/image66.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4.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 Type="http://schemas.openxmlformats.org/officeDocument/2006/relationships/image" Target="../media/image67.png"/></Relationships>
</file>

<file path=ppt/slides/_rels/slide23.xml.rels><?xml version="1.0" encoding="UTF-8" standalone="yes"?>
<Relationships xmlns="http://schemas.openxmlformats.org/package/2006/relationships"><Relationship Id="rId9" Type="http://schemas.openxmlformats.org/officeDocument/2006/relationships/tags" Target="../tags/tag281.xml"/><Relationship Id="rId8" Type="http://schemas.openxmlformats.org/officeDocument/2006/relationships/tags" Target="../tags/tag280.xml"/><Relationship Id="rId7" Type="http://schemas.openxmlformats.org/officeDocument/2006/relationships/tags" Target="../tags/tag279.xml"/><Relationship Id="rId6" Type="http://schemas.openxmlformats.org/officeDocument/2006/relationships/tags" Target="../tags/tag278.xml"/><Relationship Id="rId5" Type="http://schemas.openxmlformats.org/officeDocument/2006/relationships/tags" Target="../tags/tag277.xml"/><Relationship Id="rId4" Type="http://schemas.openxmlformats.org/officeDocument/2006/relationships/image" Target="../media/image70.png"/><Relationship Id="rId3" Type="http://schemas.openxmlformats.org/officeDocument/2006/relationships/tags" Target="../tags/tag276.xml"/><Relationship Id="rId2" Type="http://schemas.openxmlformats.org/officeDocument/2006/relationships/image" Target="../media/image69.png"/><Relationship Id="rId12" Type="http://schemas.openxmlformats.org/officeDocument/2006/relationships/notesSlide" Target="../notesSlides/notesSlide22.xml"/><Relationship Id="rId11" Type="http://schemas.openxmlformats.org/officeDocument/2006/relationships/slideLayout" Target="../slideLayouts/slideLayout4.xml"/><Relationship Id="rId10" Type="http://schemas.openxmlformats.org/officeDocument/2006/relationships/tags" Target="../tags/tag282.xml"/><Relationship Id="rId1" Type="http://schemas.openxmlformats.org/officeDocument/2006/relationships/tags" Target="../tags/tag275.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4.xml"/><Relationship Id="rId3" Type="http://schemas.openxmlformats.org/officeDocument/2006/relationships/tags" Target="../tags/tag284.xml"/><Relationship Id="rId2" Type="http://schemas.openxmlformats.org/officeDocument/2006/relationships/tags" Target="../tags/tag283.xml"/><Relationship Id="rId1" Type="http://schemas.openxmlformats.org/officeDocument/2006/relationships/image" Target="../media/image71.png"/></Relationships>
</file>

<file path=ppt/slides/_rels/slide25.xml.rels><?xml version="1.0" encoding="UTF-8" standalone="yes"?>
<Relationships xmlns="http://schemas.openxmlformats.org/package/2006/relationships"><Relationship Id="rId9" Type="http://schemas.openxmlformats.org/officeDocument/2006/relationships/tags" Target="../tags/tag290.xml"/><Relationship Id="rId8" Type="http://schemas.openxmlformats.org/officeDocument/2006/relationships/tags" Target="../tags/tag289.xml"/><Relationship Id="rId7" Type="http://schemas.openxmlformats.org/officeDocument/2006/relationships/tags" Target="../tags/tag288.xml"/><Relationship Id="rId6" Type="http://schemas.openxmlformats.org/officeDocument/2006/relationships/image" Target="../media/image74.png"/><Relationship Id="rId5" Type="http://schemas.openxmlformats.org/officeDocument/2006/relationships/tags" Target="../tags/tag287.xml"/><Relationship Id="rId4" Type="http://schemas.openxmlformats.org/officeDocument/2006/relationships/tags" Target="../tags/tag286.xml"/><Relationship Id="rId3" Type="http://schemas.openxmlformats.org/officeDocument/2006/relationships/image" Target="../media/image73.png"/><Relationship Id="rId20" Type="http://schemas.openxmlformats.org/officeDocument/2006/relationships/notesSlide" Target="../notesSlides/notesSlide24.xml"/><Relationship Id="rId2" Type="http://schemas.openxmlformats.org/officeDocument/2006/relationships/image" Target="../media/image72.png"/><Relationship Id="rId19" Type="http://schemas.openxmlformats.org/officeDocument/2006/relationships/slideLayout" Target="../slideLayouts/slideLayout4.xml"/><Relationship Id="rId18" Type="http://schemas.openxmlformats.org/officeDocument/2006/relationships/tags" Target="../tags/tag297.xml"/><Relationship Id="rId17" Type="http://schemas.openxmlformats.org/officeDocument/2006/relationships/tags" Target="../tags/tag296.xml"/><Relationship Id="rId16" Type="http://schemas.openxmlformats.org/officeDocument/2006/relationships/tags" Target="../tags/tag295.xml"/><Relationship Id="rId15" Type="http://schemas.openxmlformats.org/officeDocument/2006/relationships/image" Target="../media/image76.png"/><Relationship Id="rId14" Type="http://schemas.openxmlformats.org/officeDocument/2006/relationships/image" Target="../media/image75.png"/><Relationship Id="rId13" Type="http://schemas.openxmlformats.org/officeDocument/2006/relationships/tags" Target="../tags/tag294.xml"/><Relationship Id="rId12" Type="http://schemas.openxmlformats.org/officeDocument/2006/relationships/tags" Target="../tags/tag293.xml"/><Relationship Id="rId11" Type="http://schemas.openxmlformats.org/officeDocument/2006/relationships/tags" Target="../tags/tag292.xml"/><Relationship Id="rId10" Type="http://schemas.openxmlformats.org/officeDocument/2006/relationships/tags" Target="../tags/tag291.xml"/><Relationship Id="rId1" Type="http://schemas.openxmlformats.org/officeDocument/2006/relationships/tags" Target="../tags/tag285.xml"/></Relationships>
</file>

<file path=ppt/slides/_rels/slide26.xml.rels><?xml version="1.0" encoding="UTF-8" standalone="yes"?>
<Relationships xmlns="http://schemas.openxmlformats.org/package/2006/relationships"><Relationship Id="rId9" Type="http://schemas.openxmlformats.org/officeDocument/2006/relationships/tags" Target="../tags/tag303.xml"/><Relationship Id="rId8" Type="http://schemas.openxmlformats.org/officeDocument/2006/relationships/tags" Target="../tags/tag302.xml"/><Relationship Id="rId7" Type="http://schemas.openxmlformats.org/officeDocument/2006/relationships/tags" Target="../tags/tag301.xml"/><Relationship Id="rId6" Type="http://schemas.openxmlformats.org/officeDocument/2006/relationships/tags" Target="../tags/tag300.xml"/><Relationship Id="rId5" Type="http://schemas.openxmlformats.org/officeDocument/2006/relationships/tags" Target="../tags/tag299.xml"/><Relationship Id="rId4" Type="http://schemas.openxmlformats.org/officeDocument/2006/relationships/tags" Target="../tags/tag298.xml"/><Relationship Id="rId3" Type="http://schemas.openxmlformats.org/officeDocument/2006/relationships/image" Target="../media/image79.png"/><Relationship Id="rId2" Type="http://schemas.openxmlformats.org/officeDocument/2006/relationships/image" Target="../media/image78.png"/><Relationship Id="rId19" Type="http://schemas.openxmlformats.org/officeDocument/2006/relationships/notesSlide" Target="../notesSlides/notesSlide25.xml"/><Relationship Id="rId18" Type="http://schemas.openxmlformats.org/officeDocument/2006/relationships/slideLayout" Target="../slideLayouts/slideLayout4.xml"/><Relationship Id="rId17" Type="http://schemas.openxmlformats.org/officeDocument/2006/relationships/tags" Target="../tags/tag307.xml"/><Relationship Id="rId16" Type="http://schemas.openxmlformats.org/officeDocument/2006/relationships/tags" Target="../tags/tag306.xml"/><Relationship Id="rId15" Type="http://schemas.openxmlformats.org/officeDocument/2006/relationships/tags" Target="../tags/tag305.xml"/><Relationship Id="rId14" Type="http://schemas.openxmlformats.org/officeDocument/2006/relationships/image" Target="../media/image83.png"/><Relationship Id="rId13" Type="http://schemas.openxmlformats.org/officeDocument/2006/relationships/image" Target="../media/image82.png"/><Relationship Id="rId12" Type="http://schemas.openxmlformats.org/officeDocument/2006/relationships/image" Target="../media/image81.png"/><Relationship Id="rId11" Type="http://schemas.openxmlformats.org/officeDocument/2006/relationships/image" Target="../media/image80.png"/><Relationship Id="rId10" Type="http://schemas.openxmlformats.org/officeDocument/2006/relationships/tags" Target="../tags/tag304.xml"/><Relationship Id="rId1" Type="http://schemas.openxmlformats.org/officeDocument/2006/relationships/image" Target="../media/image77.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4.xml"/><Relationship Id="rId6" Type="http://schemas.openxmlformats.org/officeDocument/2006/relationships/tags" Target="../tags/tag310.xml"/><Relationship Id="rId5" Type="http://schemas.openxmlformats.org/officeDocument/2006/relationships/image" Target="../media/image86.png"/><Relationship Id="rId4" Type="http://schemas.openxmlformats.org/officeDocument/2006/relationships/image" Target="../media/image85.png"/><Relationship Id="rId3" Type="http://schemas.openxmlformats.org/officeDocument/2006/relationships/tags" Target="../tags/tag309.xml"/><Relationship Id="rId2" Type="http://schemas.openxmlformats.org/officeDocument/2006/relationships/image" Target="../media/image84.png"/><Relationship Id="rId1" Type="http://schemas.openxmlformats.org/officeDocument/2006/relationships/tags" Target="../tags/tag308.xml"/></Relationships>
</file>

<file path=ppt/slides/_rels/slide28.xml.rels><?xml version="1.0" encoding="UTF-8" standalone="yes"?>
<Relationships xmlns="http://schemas.openxmlformats.org/package/2006/relationships"><Relationship Id="rId9" Type="http://schemas.openxmlformats.org/officeDocument/2006/relationships/tags" Target="../tags/tag315.xml"/><Relationship Id="rId8" Type="http://schemas.openxmlformats.org/officeDocument/2006/relationships/tags" Target="../tags/tag314.xml"/><Relationship Id="rId7" Type="http://schemas.openxmlformats.org/officeDocument/2006/relationships/tags" Target="../tags/tag313.xml"/><Relationship Id="rId6" Type="http://schemas.openxmlformats.org/officeDocument/2006/relationships/tags" Target="../tags/tag312.xml"/><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tags" Target="../tags/tag311.xml"/><Relationship Id="rId12" Type="http://schemas.openxmlformats.org/officeDocument/2006/relationships/notesSlide" Target="../notesSlides/notesSlide27.xml"/><Relationship Id="rId11" Type="http://schemas.openxmlformats.org/officeDocument/2006/relationships/slideLayout" Target="../slideLayouts/slideLayout4.xml"/><Relationship Id="rId10" Type="http://schemas.openxmlformats.org/officeDocument/2006/relationships/image" Target="../media/image91.png"/><Relationship Id="rId1" Type="http://schemas.openxmlformats.org/officeDocument/2006/relationships/image" Target="../media/image87.png"/></Relationships>
</file>

<file path=ppt/slides/_rels/slide29.xml.rels><?xml version="1.0" encoding="UTF-8" standalone="yes"?>
<Relationships xmlns="http://schemas.openxmlformats.org/package/2006/relationships"><Relationship Id="rId9" Type="http://schemas.openxmlformats.org/officeDocument/2006/relationships/image" Target="../media/image97.png"/><Relationship Id="rId8" Type="http://schemas.openxmlformats.org/officeDocument/2006/relationships/image" Target="../media/image96.png"/><Relationship Id="rId7" Type="http://schemas.openxmlformats.org/officeDocument/2006/relationships/image" Target="../media/image95.png"/><Relationship Id="rId6" Type="http://schemas.openxmlformats.org/officeDocument/2006/relationships/tags" Target="../tags/tag318.xml"/><Relationship Id="rId5" Type="http://schemas.openxmlformats.org/officeDocument/2006/relationships/tags" Target="../tags/tag317.xml"/><Relationship Id="rId4" Type="http://schemas.openxmlformats.org/officeDocument/2006/relationships/image" Target="../media/image94.png"/><Relationship Id="rId3" Type="http://schemas.openxmlformats.org/officeDocument/2006/relationships/tags" Target="../tags/tag316.xml"/><Relationship Id="rId24" Type="http://schemas.openxmlformats.org/officeDocument/2006/relationships/notesSlide" Target="../notesSlides/notesSlide28.xml"/><Relationship Id="rId23" Type="http://schemas.openxmlformats.org/officeDocument/2006/relationships/slideLayout" Target="../slideLayouts/slideLayout4.xml"/><Relationship Id="rId22" Type="http://schemas.openxmlformats.org/officeDocument/2006/relationships/tags" Target="../tags/tag327.xml"/><Relationship Id="rId21" Type="http://schemas.openxmlformats.org/officeDocument/2006/relationships/tags" Target="../tags/tag326.xml"/><Relationship Id="rId20" Type="http://schemas.openxmlformats.org/officeDocument/2006/relationships/image" Target="../media/image101.png"/><Relationship Id="rId2" Type="http://schemas.openxmlformats.org/officeDocument/2006/relationships/image" Target="../media/image93.png"/><Relationship Id="rId19" Type="http://schemas.openxmlformats.org/officeDocument/2006/relationships/tags" Target="../tags/tag325.xml"/><Relationship Id="rId18" Type="http://schemas.openxmlformats.org/officeDocument/2006/relationships/tags" Target="../tags/tag324.xml"/><Relationship Id="rId17" Type="http://schemas.openxmlformats.org/officeDocument/2006/relationships/image" Target="../media/image100.png"/><Relationship Id="rId16" Type="http://schemas.openxmlformats.org/officeDocument/2006/relationships/tags" Target="../tags/tag323.xml"/><Relationship Id="rId15" Type="http://schemas.openxmlformats.org/officeDocument/2006/relationships/tags" Target="../tags/tag322.xml"/><Relationship Id="rId14" Type="http://schemas.openxmlformats.org/officeDocument/2006/relationships/tags" Target="../tags/tag321.xml"/><Relationship Id="rId13" Type="http://schemas.openxmlformats.org/officeDocument/2006/relationships/tags" Target="../tags/tag320.xml"/><Relationship Id="rId12" Type="http://schemas.openxmlformats.org/officeDocument/2006/relationships/image" Target="../media/image99.png"/><Relationship Id="rId11" Type="http://schemas.openxmlformats.org/officeDocument/2006/relationships/image" Target="../media/image98.png"/><Relationship Id="rId10" Type="http://schemas.openxmlformats.org/officeDocument/2006/relationships/tags" Target="../tags/tag319.xml"/><Relationship Id="rId1" Type="http://schemas.openxmlformats.org/officeDocument/2006/relationships/image" Target="../media/image9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4.xml"/><Relationship Id="rId4" Type="http://schemas.openxmlformats.org/officeDocument/2006/relationships/tags" Target="../tags/tag329.xml"/><Relationship Id="rId3" Type="http://schemas.openxmlformats.org/officeDocument/2006/relationships/image" Target="../media/image103.png"/><Relationship Id="rId2" Type="http://schemas.openxmlformats.org/officeDocument/2006/relationships/tags" Target="../tags/tag328.xml"/><Relationship Id="rId1" Type="http://schemas.openxmlformats.org/officeDocument/2006/relationships/image" Target="../media/image102.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4.xml"/><Relationship Id="rId4" Type="http://schemas.openxmlformats.org/officeDocument/2006/relationships/image" Target="../media/image106.png"/><Relationship Id="rId3" Type="http://schemas.openxmlformats.org/officeDocument/2006/relationships/tags" Target="../tags/tag330.xml"/><Relationship Id="rId2" Type="http://schemas.openxmlformats.org/officeDocument/2006/relationships/image" Target="../media/image105.png"/><Relationship Id="rId1" Type="http://schemas.openxmlformats.org/officeDocument/2006/relationships/image" Target="../media/image104.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4.xml"/><Relationship Id="rId4" Type="http://schemas.openxmlformats.org/officeDocument/2006/relationships/tags" Target="../tags/tag332.xml"/><Relationship Id="rId3" Type="http://schemas.openxmlformats.org/officeDocument/2006/relationships/image" Target="../media/image108.png"/><Relationship Id="rId2" Type="http://schemas.openxmlformats.org/officeDocument/2006/relationships/tags" Target="../tags/tag331.xml"/><Relationship Id="rId1" Type="http://schemas.openxmlformats.org/officeDocument/2006/relationships/image" Target="../media/image107.png"/></Relationships>
</file>

<file path=ppt/slides/_rels/slide34.xml.rels><?xml version="1.0" encoding="UTF-8" standalone="yes"?>
<Relationships xmlns="http://schemas.openxmlformats.org/package/2006/relationships"><Relationship Id="rId9" Type="http://schemas.openxmlformats.org/officeDocument/2006/relationships/tags" Target="../tags/tag338.xml"/><Relationship Id="rId8" Type="http://schemas.openxmlformats.org/officeDocument/2006/relationships/tags" Target="../tags/tag337.xml"/><Relationship Id="rId7" Type="http://schemas.openxmlformats.org/officeDocument/2006/relationships/tags" Target="../tags/tag336.xml"/><Relationship Id="rId6" Type="http://schemas.openxmlformats.org/officeDocument/2006/relationships/tags" Target="../tags/tag335.xml"/><Relationship Id="rId5" Type="http://schemas.openxmlformats.org/officeDocument/2006/relationships/image" Target="../media/image111.png"/><Relationship Id="rId4" Type="http://schemas.openxmlformats.org/officeDocument/2006/relationships/tags" Target="../tags/tag334.xml"/><Relationship Id="rId3" Type="http://schemas.openxmlformats.org/officeDocument/2006/relationships/image" Target="../media/image110.png"/><Relationship Id="rId2" Type="http://schemas.openxmlformats.org/officeDocument/2006/relationships/tags" Target="../tags/tag333.xml"/><Relationship Id="rId16" Type="http://schemas.openxmlformats.org/officeDocument/2006/relationships/notesSlide" Target="../notesSlides/notesSlide33.xml"/><Relationship Id="rId15" Type="http://schemas.openxmlformats.org/officeDocument/2006/relationships/slideLayout" Target="../slideLayouts/slideLayout4.xml"/><Relationship Id="rId14" Type="http://schemas.openxmlformats.org/officeDocument/2006/relationships/tags" Target="../tags/tag341.xml"/><Relationship Id="rId13" Type="http://schemas.openxmlformats.org/officeDocument/2006/relationships/image" Target="../media/image113.png"/><Relationship Id="rId12" Type="http://schemas.openxmlformats.org/officeDocument/2006/relationships/image" Target="../media/image112.png"/><Relationship Id="rId11" Type="http://schemas.openxmlformats.org/officeDocument/2006/relationships/tags" Target="../tags/tag340.xml"/><Relationship Id="rId10" Type="http://schemas.openxmlformats.org/officeDocument/2006/relationships/tags" Target="../tags/tag339.xml"/><Relationship Id="rId1" Type="http://schemas.openxmlformats.org/officeDocument/2006/relationships/image" Target="../media/image109.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4.xml"/><Relationship Id="rId4" Type="http://schemas.openxmlformats.org/officeDocument/2006/relationships/tags" Target="../tags/tag344.xml"/><Relationship Id="rId3" Type="http://schemas.openxmlformats.org/officeDocument/2006/relationships/image" Target="../media/image114.png"/><Relationship Id="rId2" Type="http://schemas.openxmlformats.org/officeDocument/2006/relationships/tags" Target="../tags/tag343.xml"/><Relationship Id="rId1" Type="http://schemas.openxmlformats.org/officeDocument/2006/relationships/tags" Target="../tags/tag342.xml"/></Relationships>
</file>

<file path=ppt/slides/_rels/slide36.xml.rels><?xml version="1.0" encoding="UTF-8" standalone="yes"?>
<Relationships xmlns="http://schemas.openxmlformats.org/package/2006/relationships"><Relationship Id="rId9" Type="http://schemas.openxmlformats.org/officeDocument/2006/relationships/tags" Target="../tags/tag348.xml"/><Relationship Id="rId8" Type="http://schemas.openxmlformats.org/officeDocument/2006/relationships/tags" Target="../tags/tag347.xml"/><Relationship Id="rId7" Type="http://schemas.openxmlformats.org/officeDocument/2006/relationships/tags" Target="../tags/tag346.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3" Type="http://schemas.openxmlformats.org/officeDocument/2006/relationships/image" Target="../media/image116.png"/><Relationship Id="rId28" Type="http://schemas.openxmlformats.org/officeDocument/2006/relationships/notesSlide" Target="../notesSlides/notesSlide35.xml"/><Relationship Id="rId27" Type="http://schemas.openxmlformats.org/officeDocument/2006/relationships/slideLayout" Target="../slideLayouts/slideLayout4.xml"/><Relationship Id="rId26" Type="http://schemas.openxmlformats.org/officeDocument/2006/relationships/image" Target="../media/image123.png"/><Relationship Id="rId25" Type="http://schemas.openxmlformats.org/officeDocument/2006/relationships/tags" Target="../tags/tag361.xml"/><Relationship Id="rId24" Type="http://schemas.openxmlformats.org/officeDocument/2006/relationships/image" Target="../media/image122.png"/><Relationship Id="rId23" Type="http://schemas.openxmlformats.org/officeDocument/2006/relationships/image" Target="../media/image121.png"/><Relationship Id="rId22" Type="http://schemas.openxmlformats.org/officeDocument/2006/relationships/tags" Target="../tags/tag360.xml"/><Relationship Id="rId21" Type="http://schemas.openxmlformats.org/officeDocument/2006/relationships/tags" Target="../tags/tag359.xml"/><Relationship Id="rId20" Type="http://schemas.openxmlformats.org/officeDocument/2006/relationships/tags" Target="../tags/tag358.xml"/><Relationship Id="rId2" Type="http://schemas.openxmlformats.org/officeDocument/2006/relationships/image" Target="../media/image115.png"/><Relationship Id="rId19" Type="http://schemas.openxmlformats.org/officeDocument/2006/relationships/tags" Target="../tags/tag357.xml"/><Relationship Id="rId18" Type="http://schemas.openxmlformats.org/officeDocument/2006/relationships/tags" Target="../tags/tag356.xml"/><Relationship Id="rId17" Type="http://schemas.openxmlformats.org/officeDocument/2006/relationships/tags" Target="../tags/tag355.xml"/><Relationship Id="rId16" Type="http://schemas.openxmlformats.org/officeDocument/2006/relationships/tags" Target="../tags/tag354.xml"/><Relationship Id="rId15" Type="http://schemas.openxmlformats.org/officeDocument/2006/relationships/tags" Target="../tags/tag353.xml"/><Relationship Id="rId14" Type="http://schemas.openxmlformats.org/officeDocument/2006/relationships/tags" Target="../tags/tag352.xml"/><Relationship Id="rId13" Type="http://schemas.openxmlformats.org/officeDocument/2006/relationships/tags" Target="../tags/tag351.xml"/><Relationship Id="rId12" Type="http://schemas.openxmlformats.org/officeDocument/2006/relationships/tags" Target="../tags/tag350.xml"/><Relationship Id="rId11" Type="http://schemas.openxmlformats.org/officeDocument/2006/relationships/image" Target="../media/image120.png"/><Relationship Id="rId10" Type="http://schemas.openxmlformats.org/officeDocument/2006/relationships/tags" Target="../tags/tag349.xml"/><Relationship Id="rId1" Type="http://schemas.openxmlformats.org/officeDocument/2006/relationships/tags" Target="../tags/tag345.xml"/></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365.xml"/><Relationship Id="rId7" Type="http://schemas.openxmlformats.org/officeDocument/2006/relationships/image" Target="../media/image127.png"/><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tags" Target="../tags/tag362.xml"/><Relationship Id="rId3" Type="http://schemas.openxmlformats.org/officeDocument/2006/relationships/image" Target="../media/image126.png"/><Relationship Id="rId2" Type="http://schemas.openxmlformats.org/officeDocument/2006/relationships/image" Target="../media/image125.png"/><Relationship Id="rId10" Type="http://schemas.openxmlformats.org/officeDocument/2006/relationships/notesSlide" Target="../notesSlides/notesSlide36.xml"/><Relationship Id="rId1" Type="http://schemas.openxmlformats.org/officeDocument/2006/relationships/image" Target="../media/image124.png"/></Relationships>
</file>

<file path=ppt/slides/_rels/slide38.xml.rels><?xml version="1.0" encoding="UTF-8" standalone="yes"?>
<Relationships xmlns="http://schemas.openxmlformats.org/package/2006/relationships"><Relationship Id="rId9" Type="http://schemas.openxmlformats.org/officeDocument/2006/relationships/image" Target="../media/image131.png"/><Relationship Id="rId8" Type="http://schemas.openxmlformats.org/officeDocument/2006/relationships/tags" Target="../tags/tag370.xml"/><Relationship Id="rId7" Type="http://schemas.openxmlformats.org/officeDocument/2006/relationships/image" Target="../media/image130.png"/><Relationship Id="rId6" Type="http://schemas.openxmlformats.org/officeDocument/2006/relationships/tags" Target="../tags/tag369.xml"/><Relationship Id="rId5" Type="http://schemas.openxmlformats.org/officeDocument/2006/relationships/tags" Target="../tags/tag368.xml"/><Relationship Id="rId4" Type="http://schemas.openxmlformats.org/officeDocument/2006/relationships/tags" Target="../tags/tag367.xml"/><Relationship Id="rId3" Type="http://schemas.openxmlformats.org/officeDocument/2006/relationships/tags" Target="../tags/tag366.xml"/><Relationship Id="rId2" Type="http://schemas.openxmlformats.org/officeDocument/2006/relationships/image" Target="../media/image129.png"/><Relationship Id="rId13" Type="http://schemas.openxmlformats.org/officeDocument/2006/relationships/notesSlide" Target="../notesSlides/notesSlide37.xml"/><Relationship Id="rId12" Type="http://schemas.openxmlformats.org/officeDocument/2006/relationships/slideLayout" Target="../slideLayouts/slideLayout4.xml"/><Relationship Id="rId11" Type="http://schemas.openxmlformats.org/officeDocument/2006/relationships/image" Target="../media/image132.png"/><Relationship Id="rId10" Type="http://schemas.openxmlformats.org/officeDocument/2006/relationships/tags" Target="../tags/tag371.xml"/><Relationship Id="rId1" Type="http://schemas.openxmlformats.org/officeDocument/2006/relationships/image" Target="../media/image128.png"/></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8.xml"/><Relationship Id="rId7" Type="http://schemas.openxmlformats.org/officeDocument/2006/relationships/slideLayout" Target="../slideLayouts/slideLayout4.xml"/><Relationship Id="rId6" Type="http://schemas.openxmlformats.org/officeDocument/2006/relationships/tags" Target="../tags/tag373.xml"/><Relationship Id="rId5" Type="http://schemas.openxmlformats.org/officeDocument/2006/relationships/tags" Target="../tags/tag372.xml"/><Relationship Id="rId4" Type="http://schemas.openxmlformats.org/officeDocument/2006/relationships/image" Target="../media/image135.png"/><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image" Target="../media/image128.png"/></Relationships>
</file>

<file path=ppt/slides/_rels/slide4.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9" Type="http://schemas.openxmlformats.org/officeDocument/2006/relationships/notesSlide" Target="../notesSlides/notesSlide3.xml"/><Relationship Id="rId28" Type="http://schemas.openxmlformats.org/officeDocument/2006/relationships/slideLayout" Target="../slideLayouts/slideLayout4.xml"/><Relationship Id="rId27" Type="http://schemas.openxmlformats.org/officeDocument/2006/relationships/tags" Target="../tags/tag72.xml"/><Relationship Id="rId26" Type="http://schemas.openxmlformats.org/officeDocument/2006/relationships/tags" Target="../tags/tag71.xml"/><Relationship Id="rId25" Type="http://schemas.openxmlformats.org/officeDocument/2006/relationships/tags" Target="../tags/tag70.xml"/><Relationship Id="rId24" Type="http://schemas.openxmlformats.org/officeDocument/2006/relationships/tags" Target="../tags/tag69.xml"/><Relationship Id="rId23" Type="http://schemas.openxmlformats.org/officeDocument/2006/relationships/image" Target="../media/image18.png"/><Relationship Id="rId22" Type="http://schemas.openxmlformats.org/officeDocument/2006/relationships/tags" Target="../tags/tag68.xml"/><Relationship Id="rId21" Type="http://schemas.openxmlformats.org/officeDocument/2006/relationships/tags" Target="../tags/tag67.xml"/><Relationship Id="rId20" Type="http://schemas.openxmlformats.org/officeDocument/2006/relationships/image" Target="../media/image17.png"/><Relationship Id="rId2" Type="http://schemas.openxmlformats.org/officeDocument/2006/relationships/tags" Target="../tags/tag51.xml"/><Relationship Id="rId19" Type="http://schemas.openxmlformats.org/officeDocument/2006/relationships/tags" Target="../tags/tag66.xml"/><Relationship Id="rId18" Type="http://schemas.openxmlformats.org/officeDocument/2006/relationships/tags" Target="../tags/tag65.xml"/><Relationship Id="rId17" Type="http://schemas.openxmlformats.org/officeDocument/2006/relationships/image" Target="../media/image16.png"/><Relationship Id="rId16" Type="http://schemas.openxmlformats.org/officeDocument/2006/relationships/tags" Target="../tags/tag64.xml"/><Relationship Id="rId15" Type="http://schemas.openxmlformats.org/officeDocument/2006/relationships/image" Target="../media/image15.png"/><Relationship Id="rId14" Type="http://schemas.openxmlformats.org/officeDocument/2006/relationships/tags" Target="../tags/tag63.xml"/><Relationship Id="rId13" Type="http://schemas.openxmlformats.org/officeDocument/2006/relationships/tags" Target="../tags/tag62.xml"/><Relationship Id="rId12" Type="http://schemas.openxmlformats.org/officeDocument/2006/relationships/tags" Target="../tags/tag61.xml"/><Relationship Id="rId11" Type="http://schemas.openxmlformats.org/officeDocument/2006/relationships/tags" Target="../tags/tag60.xml"/><Relationship Id="rId10" Type="http://schemas.openxmlformats.org/officeDocument/2006/relationships/tags" Target="../tags/tag59.xml"/><Relationship Id="rId1" Type="http://schemas.openxmlformats.org/officeDocument/2006/relationships/tags" Target="../tags/tag50.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4.xml"/><Relationship Id="rId3" Type="http://schemas.openxmlformats.org/officeDocument/2006/relationships/tags" Target="../tags/tag375.xml"/><Relationship Id="rId2" Type="http://schemas.openxmlformats.org/officeDocument/2006/relationships/image" Target="../media/image136.png"/><Relationship Id="rId1" Type="http://schemas.openxmlformats.org/officeDocument/2006/relationships/tags" Target="../tags/tag374.xml"/></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379.xml"/><Relationship Id="rId7" Type="http://schemas.openxmlformats.org/officeDocument/2006/relationships/tags" Target="../tags/tag378.xml"/><Relationship Id="rId6" Type="http://schemas.openxmlformats.org/officeDocument/2006/relationships/tags" Target="../tags/tag377.xml"/><Relationship Id="rId5" Type="http://schemas.openxmlformats.org/officeDocument/2006/relationships/image" Target="../media/image119.png"/><Relationship Id="rId4" Type="http://schemas.openxmlformats.org/officeDocument/2006/relationships/image" Target="../media/image118.png"/><Relationship Id="rId3" Type="http://schemas.openxmlformats.org/officeDocument/2006/relationships/image" Target="../media/image117.png"/><Relationship Id="rId2" Type="http://schemas.openxmlformats.org/officeDocument/2006/relationships/image" Target="../media/image116.png"/><Relationship Id="rId10" Type="http://schemas.openxmlformats.org/officeDocument/2006/relationships/notesSlide" Target="../notesSlides/notesSlide40.xml"/><Relationship Id="rId1" Type="http://schemas.openxmlformats.org/officeDocument/2006/relationships/tags" Target="../tags/tag376.xml"/></Relationships>
</file>

<file path=ppt/slides/_rels/slide42.xml.rels><?xml version="1.0" encoding="UTF-8" standalone="yes"?>
<Relationships xmlns="http://schemas.openxmlformats.org/package/2006/relationships"><Relationship Id="rId9" Type="http://schemas.openxmlformats.org/officeDocument/2006/relationships/notesSlide" Target="../notesSlides/notesSlide41.xml"/><Relationship Id="rId8" Type="http://schemas.openxmlformats.org/officeDocument/2006/relationships/slideLayout" Target="../slideLayouts/slideLayout4.xml"/><Relationship Id="rId7" Type="http://schemas.openxmlformats.org/officeDocument/2006/relationships/tags" Target="../tags/tag385.xml"/><Relationship Id="rId6" Type="http://schemas.openxmlformats.org/officeDocument/2006/relationships/tags" Target="../tags/tag384.xml"/><Relationship Id="rId5" Type="http://schemas.openxmlformats.org/officeDocument/2006/relationships/tags" Target="../tags/tag383.xml"/><Relationship Id="rId4" Type="http://schemas.openxmlformats.org/officeDocument/2006/relationships/tags" Target="../tags/tag382.xml"/><Relationship Id="rId3" Type="http://schemas.openxmlformats.org/officeDocument/2006/relationships/image" Target="../media/image137.png"/><Relationship Id="rId2" Type="http://schemas.openxmlformats.org/officeDocument/2006/relationships/tags" Target="../tags/tag381.xml"/><Relationship Id="rId1" Type="http://schemas.openxmlformats.org/officeDocument/2006/relationships/tags" Target="../tags/tag380.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42.xml"/><Relationship Id="rId7" Type="http://schemas.openxmlformats.org/officeDocument/2006/relationships/slideLayout" Target="../slideLayouts/slideLayout4.xml"/><Relationship Id="rId6" Type="http://schemas.openxmlformats.org/officeDocument/2006/relationships/tags" Target="../tags/tag387.xml"/><Relationship Id="rId5" Type="http://schemas.openxmlformats.org/officeDocument/2006/relationships/image" Target="../media/image141.png"/><Relationship Id="rId4" Type="http://schemas.openxmlformats.org/officeDocument/2006/relationships/image" Target="../media/image140.png"/><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tags" Target="../tags/tag386.xml"/></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4.xml"/><Relationship Id="rId4" Type="http://schemas.openxmlformats.org/officeDocument/2006/relationships/tags" Target="../tags/tag390.xml"/><Relationship Id="rId3" Type="http://schemas.openxmlformats.org/officeDocument/2006/relationships/image" Target="../media/image114.png"/><Relationship Id="rId2" Type="http://schemas.openxmlformats.org/officeDocument/2006/relationships/tags" Target="../tags/tag389.xml"/><Relationship Id="rId1" Type="http://schemas.openxmlformats.org/officeDocument/2006/relationships/tags" Target="../tags/tag388.xml"/></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4.xml"/><Relationship Id="rId4" Type="http://schemas.openxmlformats.org/officeDocument/2006/relationships/tags" Target="../tags/tag393.xml"/><Relationship Id="rId3" Type="http://schemas.openxmlformats.org/officeDocument/2006/relationships/image" Target="../media/image114.png"/><Relationship Id="rId2" Type="http://schemas.openxmlformats.org/officeDocument/2006/relationships/tags" Target="../tags/tag392.xml"/><Relationship Id="rId1" Type="http://schemas.openxmlformats.org/officeDocument/2006/relationships/tags" Target="../tags/tag39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39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4.xml"/><Relationship Id="rId2" Type="http://schemas.openxmlformats.org/officeDocument/2006/relationships/tags" Target="../tags/tag396.xml"/><Relationship Id="rId1" Type="http://schemas.openxmlformats.org/officeDocument/2006/relationships/tags" Target="../tags/tag395.xml"/></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tags" Target="../tags/tag397.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0" Type="http://schemas.openxmlformats.org/officeDocument/2006/relationships/notesSlide" Target="../notesSlides/notesSlide4.xml"/><Relationship Id="rId2" Type="http://schemas.openxmlformats.org/officeDocument/2006/relationships/tags" Target="../tags/tag74.xml"/><Relationship Id="rId19" Type="http://schemas.openxmlformats.org/officeDocument/2006/relationships/slideLayout" Target="../slideLayouts/slideLayout4.xml"/><Relationship Id="rId18" Type="http://schemas.openxmlformats.org/officeDocument/2006/relationships/tags" Target="../tags/tag88.xml"/><Relationship Id="rId17" Type="http://schemas.openxmlformats.org/officeDocument/2006/relationships/tags" Target="../tags/tag87.xml"/><Relationship Id="rId16" Type="http://schemas.openxmlformats.org/officeDocument/2006/relationships/image" Target="../media/image20.png"/><Relationship Id="rId15" Type="http://schemas.openxmlformats.org/officeDocument/2006/relationships/tags" Target="../tags/tag86.xml"/><Relationship Id="rId14" Type="http://schemas.openxmlformats.org/officeDocument/2006/relationships/image" Target="../media/image19.png"/><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tags" Target="../tags/tag73.xml"/></Relationships>
</file>

<file path=ppt/slides/_rels/slide6.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8" Type="http://schemas.openxmlformats.org/officeDocument/2006/relationships/notesSlide" Target="../notesSlides/notesSlide5.xml"/><Relationship Id="rId17" Type="http://schemas.openxmlformats.org/officeDocument/2006/relationships/slideLayout" Target="../slideLayouts/slideLayout4.xml"/><Relationship Id="rId16" Type="http://schemas.openxmlformats.org/officeDocument/2006/relationships/tags" Target="../tags/tag103.xml"/><Relationship Id="rId15" Type="http://schemas.openxmlformats.org/officeDocument/2006/relationships/tags" Target="../tags/tag102.xml"/><Relationship Id="rId14" Type="http://schemas.openxmlformats.org/officeDocument/2006/relationships/image" Target="../media/image21.png"/><Relationship Id="rId13" Type="http://schemas.openxmlformats.org/officeDocument/2006/relationships/tags" Target="../tags/tag101.xml"/><Relationship Id="rId12" Type="http://schemas.openxmlformats.org/officeDocument/2006/relationships/tags" Target="../tags/tag100.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tags" Target="../tags/tag89.xml"/></Relationships>
</file>

<file path=ppt/slides/_rels/slide7.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8" Type="http://schemas.openxmlformats.org/officeDocument/2006/relationships/notesSlide" Target="../notesSlides/notesSlide6.xml"/><Relationship Id="rId17" Type="http://schemas.openxmlformats.org/officeDocument/2006/relationships/slideLayout" Target="../slideLayouts/slideLayout4.xml"/><Relationship Id="rId16" Type="http://schemas.openxmlformats.org/officeDocument/2006/relationships/tags" Target="../tags/tag118.xml"/><Relationship Id="rId15" Type="http://schemas.openxmlformats.org/officeDocument/2006/relationships/tags" Target="../tags/tag117.xml"/><Relationship Id="rId14" Type="http://schemas.openxmlformats.org/officeDocument/2006/relationships/image" Target="../media/image22.png"/><Relationship Id="rId13" Type="http://schemas.openxmlformats.org/officeDocument/2006/relationships/tags" Target="../tags/tag116.xml"/><Relationship Id="rId12" Type="http://schemas.openxmlformats.org/officeDocument/2006/relationships/tags" Target="../tags/tag115.xml"/><Relationship Id="rId11" Type="http://schemas.openxmlformats.org/officeDocument/2006/relationships/tags" Target="../tags/tag114.xml"/><Relationship Id="rId10" Type="http://schemas.openxmlformats.org/officeDocument/2006/relationships/tags" Target="../tags/tag113.xml"/><Relationship Id="rId1" Type="http://schemas.openxmlformats.org/officeDocument/2006/relationships/tags" Target="../tags/tag104.xml"/></Relationships>
</file>

<file path=ppt/slides/_rels/slide8.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tags" Target="../tags/tag121.xml"/><Relationship Id="rId20" Type="http://schemas.openxmlformats.org/officeDocument/2006/relationships/notesSlide" Target="../notesSlides/notesSlide7.xml"/><Relationship Id="rId2" Type="http://schemas.openxmlformats.org/officeDocument/2006/relationships/tags" Target="../tags/tag120.xml"/><Relationship Id="rId19" Type="http://schemas.openxmlformats.org/officeDocument/2006/relationships/slideLayout" Target="../slideLayouts/slideLayout4.xml"/><Relationship Id="rId18" Type="http://schemas.openxmlformats.org/officeDocument/2006/relationships/tags" Target="../tags/tag133.xml"/><Relationship Id="rId17" Type="http://schemas.openxmlformats.org/officeDocument/2006/relationships/tags" Target="../tags/tag132.xml"/><Relationship Id="rId16" Type="http://schemas.openxmlformats.org/officeDocument/2006/relationships/image" Target="../media/image25.png"/><Relationship Id="rId15" Type="http://schemas.openxmlformats.org/officeDocument/2006/relationships/image" Target="../media/image24.png"/><Relationship Id="rId14" Type="http://schemas.openxmlformats.org/officeDocument/2006/relationships/image" Target="../media/image23.png"/><Relationship Id="rId13" Type="http://schemas.openxmlformats.org/officeDocument/2006/relationships/tags" Target="../tags/tag131.xml"/><Relationship Id="rId12" Type="http://schemas.openxmlformats.org/officeDocument/2006/relationships/tags" Target="../tags/tag130.xml"/><Relationship Id="rId11" Type="http://schemas.openxmlformats.org/officeDocument/2006/relationships/tags" Target="../tags/tag129.xml"/><Relationship Id="rId10" Type="http://schemas.openxmlformats.org/officeDocument/2006/relationships/tags" Target="../tags/tag128.xml"/><Relationship Id="rId1" Type="http://schemas.openxmlformats.org/officeDocument/2006/relationships/tags" Target="../tags/tag119.xml"/></Relationships>
</file>

<file path=ppt/slides/_rels/slide9.xml.rels><?xml version="1.0" encoding="UTF-8" standalone="yes"?>
<Relationships xmlns="http://schemas.openxmlformats.org/package/2006/relationships"><Relationship Id="rId9" Type="http://schemas.openxmlformats.org/officeDocument/2006/relationships/tags" Target="../tags/tag142.xml"/><Relationship Id="rId8" Type="http://schemas.openxmlformats.org/officeDocument/2006/relationships/tags" Target="../tags/tag141.xml"/><Relationship Id="rId7" Type="http://schemas.openxmlformats.org/officeDocument/2006/relationships/tags" Target="../tags/tag140.xml"/><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9" Type="http://schemas.openxmlformats.org/officeDocument/2006/relationships/notesSlide" Target="../notesSlides/notesSlide8.xml"/><Relationship Id="rId18" Type="http://schemas.openxmlformats.org/officeDocument/2006/relationships/slideLayout" Target="../slideLayouts/slideLayout4.xml"/><Relationship Id="rId17" Type="http://schemas.openxmlformats.org/officeDocument/2006/relationships/tags" Target="../tags/tag149.xml"/><Relationship Id="rId16" Type="http://schemas.openxmlformats.org/officeDocument/2006/relationships/tags" Target="../tags/tag148.xml"/><Relationship Id="rId15" Type="http://schemas.openxmlformats.org/officeDocument/2006/relationships/tags" Target="../tags/tag147.xml"/><Relationship Id="rId14" Type="http://schemas.openxmlformats.org/officeDocument/2006/relationships/image" Target="../media/image26.png"/><Relationship Id="rId13" Type="http://schemas.openxmlformats.org/officeDocument/2006/relationships/tags" Target="../tags/tag146.xml"/><Relationship Id="rId12" Type="http://schemas.openxmlformats.org/officeDocument/2006/relationships/tags" Target="../tags/tag145.xml"/><Relationship Id="rId11" Type="http://schemas.openxmlformats.org/officeDocument/2006/relationships/tags" Target="../tags/tag144.xml"/><Relationship Id="rId10" Type="http://schemas.openxmlformats.org/officeDocument/2006/relationships/tags" Target="../tags/tag143.xml"/><Relationship Id="rId1" Type="http://schemas.openxmlformats.org/officeDocument/2006/relationships/tags" Target="../tags/tag1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756285" y="2315210"/>
            <a:ext cx="8533130" cy="2618740"/>
          </a:xfrm>
        </p:spPr>
        <p:txBody>
          <a:bodyPr/>
          <a:lstStyle/>
          <a:p>
            <a:r>
              <a:rPr lang="en-US" altLang="zh-CN" dirty="0" smtClean="0"/>
              <a:t>TI C2000 </a:t>
            </a:r>
            <a:r>
              <a:rPr lang="en-US" altLang="zh-CN" dirty="0" smtClean="0"/>
              <a:t>DSP</a:t>
            </a:r>
            <a:endParaRPr lang="en-US" altLang="zh-CN" dirty="0" smtClean="0"/>
          </a:p>
          <a:p>
            <a:r>
              <a:rPr lang="zh-CN" altLang="en-US" dirty="0" smtClean="0"/>
              <a:t>主要知识与经验</a:t>
            </a:r>
            <a:r>
              <a:rPr lang="zh-CN" altLang="en-US" dirty="0" smtClean="0"/>
              <a:t>积累</a:t>
            </a:r>
            <a:endParaRPr lang="zh-CN" altLang="en-US" dirty="0" smtClean="0"/>
          </a:p>
        </p:txBody>
      </p:sp>
      <p:sp>
        <p:nvSpPr>
          <p:cNvPr id="5" name="文本占位符 4"/>
          <p:cNvSpPr>
            <a:spLocks noGrp="1"/>
          </p:cNvSpPr>
          <p:nvPr>
            <p:ph type="body" sz="quarter" idx="13"/>
            <p:custDataLst>
              <p:tags r:id="rId1"/>
            </p:custDataLst>
          </p:nvPr>
        </p:nvSpPr>
        <p:spPr/>
        <p:txBody>
          <a:bodyPr/>
          <a:lstStyle/>
          <a:p>
            <a:r>
              <a:rPr dirty="0"/>
              <a:t>刘朋</a:t>
            </a:r>
            <a:endParaRPr dirty="0"/>
          </a:p>
        </p:txBody>
      </p:sp>
      <p:sp>
        <p:nvSpPr>
          <p:cNvPr id="6" name="文本占位符 4"/>
          <p:cNvSpPr>
            <a:spLocks noGrp="1"/>
          </p:cNvSpPr>
          <p:nvPr>
            <p:custDataLst>
              <p:tags r:id="rId2"/>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Bef>
                <a:spcPct val="20000"/>
              </a:spcBef>
              <a:spcAft>
                <a:spcPts val="1000"/>
              </a:spcAft>
              <a:buFont typeface="Arial" panose="020B0604020202020204" pitchFamily="34" charset="0"/>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indent="-28575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2pPr>
            <a:lvl3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3pPr>
            <a:lvl4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4pPr>
            <a:lvl5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en-US" sz="1600" kern="1200">
                <a:solidFill>
                  <a:schemeClr val="bg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smtClean="0"/>
              <a:t>2024-05-15</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程序的启动流程</a:t>
            </a:r>
            <a:r>
              <a:rPr lang="en-US" altLang="zh-CN" dirty="0" smtClean="0"/>
              <a:t>-</a:t>
            </a:r>
            <a:r>
              <a:rPr dirty="0" smtClean="0"/>
              <a:t>进入用户</a:t>
            </a:r>
            <a:r>
              <a:rPr lang="en-US" altLang="zh-CN" dirty="0" smtClean="0"/>
              <a:t>Boot</a:t>
            </a:r>
            <a:r>
              <a:rPr dirty="0" smtClean="0"/>
              <a:t>，接收升级包，写入</a:t>
            </a:r>
            <a:r>
              <a:rPr lang="en-US" altLang="zh-CN" dirty="0" smtClean="0"/>
              <a:t>APP</a:t>
            </a:r>
            <a:r>
              <a:rPr dirty="0" smtClean="0"/>
              <a:t>的</a:t>
            </a:r>
            <a:r>
              <a:rPr lang="en-US" altLang="zh-CN" dirty="0" smtClean="0"/>
              <a:t>Flash</a:t>
            </a:r>
            <a:endParaRPr lang="en-US" altLang="zh-CN"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en-US" altLang="zh-CN" sz="1400" dirty="0" smtClean="0">
                <a:latin typeface="微软雅黑 Light" panose="020B0502040204020203" pitchFamily="34" charset="-122"/>
                <a:ea typeface="微软雅黑 Light" panose="020B0502040204020203" pitchFamily="34" charset="-122"/>
                <a:sym typeface="+mn-ea"/>
              </a:rPr>
              <a:t>Boot ROM</a:t>
            </a:r>
            <a:r>
              <a:rPr lang="zh-CN" altLang="en-US" sz="1400" dirty="0" smtClean="0">
                <a:latin typeface="微软雅黑 Light" panose="020B0502040204020203" pitchFamily="34" charset="-122"/>
                <a:ea typeface="微软雅黑 Light" panose="020B0502040204020203" pitchFamily="34" charset="-122"/>
                <a:sym typeface="+mn-ea"/>
              </a:rPr>
              <a:t>中的代码运行，判断</a:t>
            </a:r>
            <a:r>
              <a:rPr lang="en-US" altLang="zh-CN" sz="1400" dirty="0" smtClean="0">
                <a:latin typeface="微软雅黑 Light" panose="020B0502040204020203" pitchFamily="34" charset="-122"/>
                <a:ea typeface="微软雅黑 Light" panose="020B0502040204020203" pitchFamily="34" charset="-122"/>
                <a:sym typeface="+mn-ea"/>
              </a:rPr>
              <a:t>Boot</a:t>
            </a:r>
            <a:r>
              <a:rPr lang="zh-CN" altLang="en-US" sz="1400" dirty="0" smtClean="0">
                <a:latin typeface="微软雅黑 Light" panose="020B0502040204020203" pitchFamily="34" charset="-122"/>
                <a:ea typeface="微软雅黑 Light" panose="020B0502040204020203" pitchFamily="34" charset="-122"/>
                <a:sym typeface="+mn-ea"/>
              </a:rPr>
              <a:t>的</a:t>
            </a:r>
            <a:r>
              <a:rPr lang="zh-CN" altLang="en-US" sz="1400" dirty="0" smtClean="0">
                <a:latin typeface="微软雅黑 Light" panose="020B0502040204020203" pitchFamily="34" charset="-122"/>
                <a:ea typeface="微软雅黑 Light" panose="020B0502040204020203" pitchFamily="34" charset="-122"/>
                <a:sym typeface="+mn-ea"/>
              </a:rPr>
              <a:t>模式</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3</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Flash</a:t>
            </a:r>
            <a:r>
              <a:rPr lang="zh-CN" altLang="en-US" sz="1400" dirty="0" smtClean="0">
                <a:latin typeface="微软雅黑 Light" panose="020B0502040204020203" pitchFamily="34" charset="-122"/>
                <a:ea typeface="微软雅黑 Light" panose="020B0502040204020203" pitchFamily="34" charset="-122"/>
              </a:rPr>
              <a:t>初始地址，执行</a:t>
            </a:r>
            <a:r>
              <a:rPr lang="en-US" altLang="zh-CN" sz="1400" dirty="0" smtClean="0">
                <a:latin typeface="微软雅黑 Light" panose="020B0502040204020203" pitchFamily="34" charset="-122"/>
                <a:ea typeface="微软雅黑 Light" panose="020B0502040204020203" pitchFamily="34" charset="-122"/>
              </a:rPr>
              <a:t>codestart</a:t>
            </a:r>
            <a:r>
              <a:rPr lang="zh-CN" altLang="en-US" sz="1400" dirty="0" smtClean="0">
                <a:latin typeface="微软雅黑 Light" panose="020B0502040204020203" pitchFamily="34" charset="-122"/>
                <a:ea typeface="微软雅黑 Light" panose="020B0502040204020203" pitchFamily="34" charset="-122"/>
              </a:rPr>
              <a:t>，调用</a:t>
            </a:r>
            <a:r>
              <a:rPr lang="en-US" altLang="zh-CN" sz="1400" dirty="0" smtClean="0">
                <a:latin typeface="微软雅黑 Light" panose="020B0502040204020203" pitchFamily="34" charset="-122"/>
                <a:ea typeface="微软雅黑 Light" panose="020B0502040204020203" pitchFamily="34" charset="-122"/>
              </a:rPr>
              <a:t>_c_int00</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4</a:t>
            </a:r>
            <a:r>
              <a:rPr lang="zh-CN" altLang="en-US" sz="1400" dirty="0" smtClean="0">
                <a:latin typeface="微软雅黑 Light" panose="020B0502040204020203" pitchFamily="34" charset="-122"/>
                <a:ea typeface="微软雅黑 Light" panose="020B0502040204020203" pitchFamily="34" charset="-122"/>
              </a:rPr>
              <a:t>：执行</a:t>
            </a:r>
            <a:r>
              <a:rPr lang="en-US" altLang="zh-CN" sz="1400" dirty="0" smtClean="0">
                <a:latin typeface="微软雅黑 Light" panose="020B0502040204020203" pitchFamily="34" charset="-122"/>
                <a:ea typeface="微软雅黑 Light" panose="020B0502040204020203" pitchFamily="34" charset="-122"/>
              </a:rPr>
              <a:t>_c_int00</a:t>
            </a:r>
            <a:r>
              <a:rPr lang="zh-CN" altLang="en-US" sz="1400" dirty="0" smtClean="0">
                <a:latin typeface="微软雅黑 Light" panose="020B0502040204020203" pitchFamily="34" charset="-122"/>
                <a:ea typeface="微软雅黑 Light" panose="020B0502040204020203" pitchFamily="34" charset="-122"/>
              </a:rPr>
              <a:t>函数，其中调用了</a:t>
            </a:r>
            <a:r>
              <a:rPr lang="en-US" altLang="zh-CN" sz="1400" dirty="0" smtClean="0">
                <a:latin typeface="微软雅黑 Light" panose="020B0502040204020203" pitchFamily="34" charset="-122"/>
                <a:ea typeface="微软雅黑 Light" panose="020B0502040204020203" pitchFamily="34" charset="-122"/>
              </a:rPr>
              <a:t>main</a:t>
            </a:r>
            <a:r>
              <a:rPr lang="zh-CN" altLang="en-US" sz="1400" dirty="0" smtClean="0">
                <a:latin typeface="微软雅黑 Light" panose="020B0502040204020203" pitchFamily="34" charset="-122"/>
                <a:ea typeface="微软雅黑 Light" panose="020B0502040204020203" pitchFamily="34" charset="-122"/>
              </a:rPr>
              <a:t>函数</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5</a:t>
            </a:r>
            <a:r>
              <a:rPr lang="zh-CN" altLang="en-US" sz="1400" b="1" dirty="0" smtClean="0">
                <a:latin typeface="微软雅黑 Light" panose="020B0502040204020203" pitchFamily="34" charset="-122"/>
                <a:ea typeface="微软雅黑 Light" panose="020B0502040204020203" pitchFamily="34" charset="-122"/>
              </a:rPr>
              <a:t>：执行</a:t>
            </a:r>
            <a:r>
              <a:rPr lang="en-US" altLang="zh-CN" sz="1400" b="1" dirty="0" smtClean="0">
                <a:latin typeface="微软雅黑 Light" panose="020B0502040204020203" pitchFamily="34" charset="-122"/>
                <a:ea typeface="微软雅黑 Light" panose="020B0502040204020203" pitchFamily="34" charset="-122"/>
              </a:rPr>
              <a:t>Boot</a:t>
            </a:r>
            <a:r>
              <a:rPr lang="zh-CN" altLang="en-US" sz="1400" b="1" dirty="0" smtClean="0">
                <a:latin typeface="微软雅黑 Light" panose="020B0502040204020203" pitchFamily="34" charset="-122"/>
                <a:ea typeface="微软雅黑 Light" panose="020B0502040204020203" pitchFamily="34" charset="-122"/>
              </a:rPr>
              <a:t>的</a:t>
            </a:r>
            <a:r>
              <a:rPr lang="en-US" altLang="zh-CN" sz="1400" b="1" dirty="0" smtClean="0">
                <a:latin typeface="微软雅黑 Light" panose="020B0502040204020203" pitchFamily="34" charset="-122"/>
                <a:ea typeface="微软雅黑 Light" panose="020B0502040204020203" pitchFamily="34" charset="-122"/>
              </a:rPr>
              <a:t>main</a:t>
            </a:r>
            <a:r>
              <a:rPr lang="zh-CN" altLang="en-US" sz="1400" b="1" dirty="0" smtClean="0">
                <a:latin typeface="微软雅黑 Light" panose="020B0502040204020203" pitchFamily="34" charset="-122"/>
                <a:ea typeface="微软雅黑 Light" panose="020B0502040204020203" pitchFamily="34" charset="-122"/>
              </a:rPr>
              <a:t>函数，需要升级就写入</a:t>
            </a:r>
            <a:r>
              <a:rPr lang="en-US" altLang="zh-CN" sz="1400" b="1" dirty="0" smtClean="0">
                <a:latin typeface="微软雅黑 Light" panose="020B0502040204020203" pitchFamily="34" charset="-122"/>
                <a:ea typeface="微软雅黑 Light" panose="020B0502040204020203" pitchFamily="34" charset="-122"/>
              </a:rPr>
              <a:t>APP</a:t>
            </a:r>
            <a:r>
              <a:rPr lang="zh-CN" altLang="en-US" sz="1400" b="1" dirty="0" smtClean="0">
                <a:latin typeface="微软雅黑 Light" panose="020B0502040204020203" pitchFamily="34" charset="-122"/>
                <a:ea typeface="微软雅黑 Light" panose="020B0502040204020203" pitchFamily="34" charset="-122"/>
              </a:rPr>
              <a:t>的</a:t>
            </a:r>
            <a:r>
              <a:rPr lang="en-US" altLang="zh-CN" sz="1400" b="1" dirty="0" smtClean="0">
                <a:latin typeface="微软雅黑 Light" panose="020B0502040204020203" pitchFamily="34" charset="-122"/>
                <a:ea typeface="微软雅黑 Light" panose="020B0502040204020203" pitchFamily="34" charset="-122"/>
              </a:rPr>
              <a:t>Flash</a:t>
            </a:r>
            <a:endParaRPr lang="en-US" altLang="zh-CN" sz="1400" b="1"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4"/>
          <a:stretch>
            <a:fillRect/>
          </a:stretch>
        </p:blipFill>
        <p:spPr>
          <a:xfrm>
            <a:off x="4232275" y="1052195"/>
            <a:ext cx="3522980" cy="4333240"/>
          </a:xfrm>
          <a:prstGeom prst="rect">
            <a:avLst/>
          </a:prstGeom>
        </p:spPr>
      </p:pic>
      <p:sp>
        <p:nvSpPr>
          <p:cNvPr id="3" name="文本框 2"/>
          <p:cNvSpPr txBox="1"/>
          <p:nvPr>
            <p:custDataLst>
              <p:tags r:id="rId15"/>
            </p:custDataLst>
          </p:nvPr>
        </p:nvSpPr>
        <p:spPr>
          <a:xfrm>
            <a:off x="7823200" y="2565400"/>
            <a:ext cx="1152525" cy="3079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这里擦除</a:t>
            </a:r>
            <a:r>
              <a:rPr lang="en-US" altLang="zh-CN" sz="1200" dirty="0" smtClean="0">
                <a:solidFill>
                  <a:srgbClr val="FF0000"/>
                </a:solidFill>
                <a:latin typeface="微软雅黑 Light" panose="020B0502040204020203" pitchFamily="34" charset="-122"/>
                <a:ea typeface="微软雅黑 Light" panose="020B0502040204020203" pitchFamily="34" charset="-122"/>
              </a:rPr>
              <a:t>Flash</a:t>
            </a:r>
            <a:endParaRPr lang="en-US" altLang="zh-CN"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16"/>
            </p:custDataLst>
          </p:nvPr>
        </p:nvSpPr>
        <p:spPr>
          <a:xfrm>
            <a:off x="7823200" y="3069590"/>
            <a:ext cx="1152525" cy="3079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这里写入</a:t>
            </a:r>
            <a:r>
              <a:rPr lang="en-US" altLang="zh-CN" sz="1200" dirty="0" smtClean="0">
                <a:solidFill>
                  <a:srgbClr val="FF0000"/>
                </a:solidFill>
                <a:latin typeface="微软雅黑 Light" panose="020B0502040204020203" pitchFamily="34" charset="-122"/>
                <a:ea typeface="微软雅黑 Light" panose="020B0502040204020203" pitchFamily="34" charset="-122"/>
              </a:rPr>
              <a:t>Flash</a:t>
            </a:r>
            <a:endParaRPr lang="en-US" altLang="zh-CN"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9" name="矩形 8"/>
          <p:cNvSpPr/>
          <p:nvPr>
            <p:custDataLst>
              <p:tags r:id="rId17"/>
            </p:custDataLst>
          </p:nvPr>
        </p:nvSpPr>
        <p:spPr>
          <a:xfrm>
            <a:off x="5139690" y="2645410"/>
            <a:ext cx="2381250" cy="14033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custDataLst>
              <p:tags r:id="rId18"/>
            </p:custDataLst>
          </p:nvPr>
        </p:nvSpPr>
        <p:spPr>
          <a:xfrm>
            <a:off x="5123180" y="3159760"/>
            <a:ext cx="2632075" cy="13525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程序的启动流程</a:t>
            </a:r>
            <a:r>
              <a:rPr lang="en-US" altLang="zh-CN" dirty="0" smtClean="0"/>
              <a:t>-</a:t>
            </a:r>
            <a:r>
              <a:rPr dirty="0" smtClean="0"/>
              <a:t>跳转到</a:t>
            </a:r>
            <a:r>
              <a:rPr lang="en-US" altLang="zh-CN" dirty="0" smtClean="0"/>
              <a:t>APP</a:t>
            </a:r>
            <a:r>
              <a:rPr dirty="0" smtClean="0"/>
              <a:t>的入口</a:t>
            </a:r>
            <a:r>
              <a:rPr dirty="0" smtClean="0"/>
              <a:t>地址</a:t>
            </a:r>
            <a:endParaRPr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en-US" altLang="zh-CN" sz="1400" dirty="0" smtClean="0">
                <a:latin typeface="微软雅黑 Light" panose="020B0502040204020203" pitchFamily="34" charset="-122"/>
                <a:ea typeface="微软雅黑 Light" panose="020B0502040204020203" pitchFamily="34" charset="-122"/>
                <a:sym typeface="+mn-ea"/>
              </a:rPr>
              <a:t>Boot ROM</a:t>
            </a:r>
            <a:r>
              <a:rPr lang="zh-CN" altLang="en-US" sz="1400" dirty="0" smtClean="0">
                <a:latin typeface="微软雅黑 Light" panose="020B0502040204020203" pitchFamily="34" charset="-122"/>
                <a:ea typeface="微软雅黑 Light" panose="020B0502040204020203" pitchFamily="34" charset="-122"/>
                <a:sym typeface="+mn-ea"/>
              </a:rPr>
              <a:t>中的代码运行，判断</a:t>
            </a:r>
            <a:r>
              <a:rPr lang="en-US" altLang="zh-CN" sz="1400" dirty="0" smtClean="0">
                <a:latin typeface="微软雅黑 Light" panose="020B0502040204020203" pitchFamily="34" charset="-122"/>
                <a:ea typeface="微软雅黑 Light" panose="020B0502040204020203" pitchFamily="34" charset="-122"/>
                <a:sym typeface="+mn-ea"/>
              </a:rPr>
              <a:t>Boot</a:t>
            </a:r>
            <a:r>
              <a:rPr lang="zh-CN" altLang="en-US" sz="1400" dirty="0" smtClean="0">
                <a:latin typeface="微软雅黑 Light" panose="020B0502040204020203" pitchFamily="34" charset="-122"/>
                <a:ea typeface="微软雅黑 Light" panose="020B0502040204020203" pitchFamily="34" charset="-122"/>
                <a:sym typeface="+mn-ea"/>
              </a:rPr>
              <a:t>的</a:t>
            </a:r>
            <a:r>
              <a:rPr lang="zh-CN" altLang="en-US" sz="1400" dirty="0" smtClean="0">
                <a:latin typeface="微软雅黑 Light" panose="020B0502040204020203" pitchFamily="34" charset="-122"/>
                <a:ea typeface="微软雅黑 Light" panose="020B0502040204020203" pitchFamily="34" charset="-122"/>
                <a:sym typeface="+mn-ea"/>
              </a:rPr>
              <a:t>模式</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3</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Flash</a:t>
            </a:r>
            <a:r>
              <a:rPr lang="zh-CN" altLang="en-US" sz="1400" dirty="0" smtClean="0">
                <a:latin typeface="微软雅黑 Light" panose="020B0502040204020203" pitchFamily="34" charset="-122"/>
                <a:ea typeface="微软雅黑 Light" panose="020B0502040204020203" pitchFamily="34" charset="-122"/>
              </a:rPr>
              <a:t>初始地址，执行</a:t>
            </a:r>
            <a:r>
              <a:rPr lang="en-US" altLang="zh-CN" sz="1400" dirty="0" smtClean="0">
                <a:latin typeface="微软雅黑 Light" panose="020B0502040204020203" pitchFamily="34" charset="-122"/>
                <a:ea typeface="微软雅黑 Light" panose="020B0502040204020203" pitchFamily="34" charset="-122"/>
              </a:rPr>
              <a:t>codestart</a:t>
            </a:r>
            <a:r>
              <a:rPr lang="zh-CN" altLang="en-US" sz="1400" dirty="0" smtClean="0">
                <a:latin typeface="微软雅黑 Light" panose="020B0502040204020203" pitchFamily="34" charset="-122"/>
                <a:ea typeface="微软雅黑 Light" panose="020B0502040204020203" pitchFamily="34" charset="-122"/>
              </a:rPr>
              <a:t>，调用</a:t>
            </a:r>
            <a:r>
              <a:rPr lang="en-US" altLang="zh-CN" sz="1400" dirty="0" smtClean="0">
                <a:latin typeface="微软雅黑 Light" panose="020B0502040204020203" pitchFamily="34" charset="-122"/>
                <a:ea typeface="微软雅黑 Light" panose="020B0502040204020203" pitchFamily="34" charset="-122"/>
              </a:rPr>
              <a:t>_c_int00</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4</a:t>
            </a:r>
            <a:r>
              <a:rPr lang="zh-CN" altLang="en-US" sz="1400" dirty="0" smtClean="0">
                <a:latin typeface="微软雅黑 Light" panose="020B0502040204020203" pitchFamily="34" charset="-122"/>
                <a:ea typeface="微软雅黑 Light" panose="020B0502040204020203" pitchFamily="34" charset="-122"/>
              </a:rPr>
              <a:t>：执行</a:t>
            </a:r>
            <a:r>
              <a:rPr lang="en-US" altLang="zh-CN" sz="1400" dirty="0" smtClean="0">
                <a:latin typeface="微软雅黑 Light" panose="020B0502040204020203" pitchFamily="34" charset="-122"/>
                <a:ea typeface="微软雅黑 Light" panose="020B0502040204020203" pitchFamily="34" charset="-122"/>
              </a:rPr>
              <a:t>_c_int00</a:t>
            </a:r>
            <a:r>
              <a:rPr lang="zh-CN" altLang="en-US" sz="1400" dirty="0" smtClean="0">
                <a:latin typeface="微软雅黑 Light" panose="020B0502040204020203" pitchFamily="34" charset="-122"/>
                <a:ea typeface="微软雅黑 Light" panose="020B0502040204020203" pitchFamily="34" charset="-122"/>
              </a:rPr>
              <a:t>函数，其中调用了</a:t>
            </a:r>
            <a:r>
              <a:rPr lang="en-US" altLang="zh-CN" sz="1400" dirty="0" smtClean="0">
                <a:latin typeface="微软雅黑 Light" panose="020B0502040204020203" pitchFamily="34" charset="-122"/>
                <a:ea typeface="微软雅黑 Light" panose="020B0502040204020203" pitchFamily="34" charset="-122"/>
              </a:rPr>
              <a:t>main</a:t>
            </a:r>
            <a:r>
              <a:rPr lang="zh-CN" altLang="en-US" sz="1400" dirty="0" smtClean="0">
                <a:latin typeface="微软雅黑 Light" panose="020B0502040204020203" pitchFamily="34" charset="-122"/>
                <a:ea typeface="微软雅黑 Light" panose="020B0502040204020203" pitchFamily="34" charset="-122"/>
              </a:rPr>
              <a:t>函数</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5</a:t>
            </a:r>
            <a:r>
              <a:rPr lang="zh-CN" altLang="en-US" sz="1400" dirty="0" smtClean="0">
                <a:latin typeface="微软雅黑 Light" panose="020B0502040204020203" pitchFamily="34" charset="-122"/>
                <a:ea typeface="微软雅黑 Light" panose="020B0502040204020203" pitchFamily="34" charset="-122"/>
              </a:rPr>
              <a:t>：执行</a:t>
            </a:r>
            <a:r>
              <a:rPr lang="en-US" altLang="zh-CN" sz="1400" dirty="0" smtClean="0">
                <a:latin typeface="微软雅黑 Light" panose="020B0502040204020203" pitchFamily="34" charset="-122"/>
                <a:ea typeface="微软雅黑 Light" panose="020B0502040204020203" pitchFamily="34" charset="-122"/>
              </a:rPr>
              <a:t>Boot</a:t>
            </a:r>
            <a:r>
              <a:rPr lang="zh-CN" altLang="en-US" sz="1400" dirty="0" smtClean="0">
                <a:latin typeface="微软雅黑 Light" panose="020B0502040204020203" pitchFamily="34" charset="-122"/>
                <a:ea typeface="微软雅黑 Light" panose="020B0502040204020203" pitchFamily="34" charset="-122"/>
              </a:rPr>
              <a:t>的</a:t>
            </a:r>
            <a:r>
              <a:rPr lang="en-US" altLang="zh-CN" sz="1400" dirty="0" smtClean="0">
                <a:latin typeface="微软雅黑 Light" panose="020B0502040204020203" pitchFamily="34" charset="-122"/>
                <a:ea typeface="微软雅黑 Light" panose="020B0502040204020203" pitchFamily="34" charset="-122"/>
              </a:rPr>
              <a:t>main</a:t>
            </a:r>
            <a:r>
              <a:rPr lang="zh-CN" altLang="en-US" sz="1400" dirty="0" smtClean="0">
                <a:latin typeface="微软雅黑 Light" panose="020B0502040204020203" pitchFamily="34" charset="-122"/>
                <a:ea typeface="微软雅黑 Light" panose="020B0502040204020203" pitchFamily="34" charset="-122"/>
              </a:rPr>
              <a:t>函数，需要升级就写入</a:t>
            </a:r>
            <a:r>
              <a:rPr lang="en-US" altLang="zh-CN" sz="1400" dirty="0" smtClean="0">
                <a:latin typeface="微软雅黑 Light" panose="020B0502040204020203" pitchFamily="34" charset="-122"/>
                <a:ea typeface="微软雅黑 Light" panose="020B0502040204020203" pitchFamily="34" charset="-122"/>
              </a:rPr>
              <a:t>APP</a:t>
            </a:r>
            <a:r>
              <a:rPr lang="zh-CN" altLang="en-US" sz="1400" dirty="0" smtClean="0">
                <a:latin typeface="微软雅黑 Light" panose="020B0502040204020203" pitchFamily="34" charset="-122"/>
                <a:ea typeface="微软雅黑 Light" panose="020B0502040204020203" pitchFamily="34" charset="-122"/>
              </a:rPr>
              <a:t>的</a:t>
            </a:r>
            <a:r>
              <a:rPr lang="en-US" altLang="zh-CN" sz="1400" dirty="0" smtClean="0">
                <a:latin typeface="微软雅黑 Light" panose="020B0502040204020203" pitchFamily="34" charset="-122"/>
                <a:ea typeface="微软雅黑 Light" panose="020B0502040204020203" pitchFamily="34" charset="-122"/>
              </a:rPr>
              <a:t>Flash</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6</a:t>
            </a:r>
            <a:r>
              <a:rPr lang="zh-CN" altLang="en-US" sz="1400" b="1" dirty="0" smtClean="0">
                <a:latin typeface="微软雅黑 Light" panose="020B0502040204020203" pitchFamily="34" charset="-122"/>
                <a:ea typeface="微软雅黑 Light" panose="020B0502040204020203" pitchFamily="34" charset="-122"/>
                <a:sym typeface="+mn-ea"/>
              </a:rPr>
              <a:t>：跳转到</a:t>
            </a:r>
            <a:r>
              <a:rPr lang="en-US" altLang="zh-CN" sz="1400" b="1" dirty="0" smtClean="0">
                <a:latin typeface="微软雅黑 Light" panose="020B0502040204020203" pitchFamily="34" charset="-122"/>
                <a:ea typeface="微软雅黑 Light" panose="020B0502040204020203" pitchFamily="34" charset="-122"/>
                <a:sym typeface="+mn-ea"/>
              </a:rPr>
              <a:t>APP</a:t>
            </a:r>
            <a:r>
              <a:rPr lang="zh-CN" altLang="en-US" sz="1400" b="1" dirty="0" smtClean="0">
                <a:latin typeface="微软雅黑 Light" panose="020B0502040204020203" pitchFamily="34" charset="-122"/>
                <a:ea typeface="微软雅黑 Light" panose="020B0502040204020203" pitchFamily="34" charset="-122"/>
                <a:sym typeface="+mn-ea"/>
              </a:rPr>
              <a:t>的入口地址</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6" name="图片 5"/>
          <p:cNvPicPr>
            <a:picLocks noChangeAspect="1"/>
          </p:cNvPicPr>
          <p:nvPr/>
        </p:nvPicPr>
        <p:blipFill>
          <a:blip r:embed="rId14"/>
          <a:stretch>
            <a:fillRect/>
          </a:stretch>
        </p:blipFill>
        <p:spPr>
          <a:xfrm>
            <a:off x="4222750" y="1847850"/>
            <a:ext cx="4038600" cy="358140"/>
          </a:xfrm>
          <a:prstGeom prst="rect">
            <a:avLst/>
          </a:prstGeom>
        </p:spPr>
      </p:pic>
      <p:pic>
        <p:nvPicPr>
          <p:cNvPr id="7" name="图片 6"/>
          <p:cNvPicPr>
            <a:picLocks noChangeAspect="1"/>
          </p:cNvPicPr>
          <p:nvPr/>
        </p:nvPicPr>
        <p:blipFill>
          <a:blip r:embed="rId15"/>
          <a:stretch>
            <a:fillRect/>
          </a:stretch>
        </p:blipFill>
        <p:spPr>
          <a:xfrm>
            <a:off x="4295140" y="2275205"/>
            <a:ext cx="2324100" cy="1028700"/>
          </a:xfrm>
          <a:prstGeom prst="rect">
            <a:avLst/>
          </a:prstGeom>
        </p:spPr>
      </p:pic>
      <p:pic>
        <p:nvPicPr>
          <p:cNvPr id="8" name="图片 7"/>
          <p:cNvPicPr>
            <a:picLocks noChangeAspect="1"/>
          </p:cNvPicPr>
          <p:nvPr/>
        </p:nvPicPr>
        <p:blipFill>
          <a:blip r:embed="rId16"/>
          <a:stretch>
            <a:fillRect/>
          </a:stretch>
        </p:blipFill>
        <p:spPr>
          <a:xfrm>
            <a:off x="4295140" y="3417570"/>
            <a:ext cx="6347460" cy="2354580"/>
          </a:xfrm>
          <a:prstGeom prst="rect">
            <a:avLst/>
          </a:prstGeom>
        </p:spPr>
      </p:pic>
      <p:sp>
        <p:nvSpPr>
          <p:cNvPr id="10" name="矩形 9"/>
          <p:cNvSpPr/>
          <p:nvPr>
            <p:custDataLst>
              <p:tags r:id="rId17"/>
            </p:custDataLst>
          </p:nvPr>
        </p:nvSpPr>
        <p:spPr>
          <a:xfrm>
            <a:off x="6887210" y="1847850"/>
            <a:ext cx="1374140" cy="20510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custDataLst>
              <p:tags r:id="rId18"/>
            </p:custDataLst>
          </p:nvPr>
        </p:nvSpPr>
        <p:spPr>
          <a:xfrm>
            <a:off x="6095365" y="5093970"/>
            <a:ext cx="1501775" cy="17081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custDataLst>
              <p:tags r:id="rId19"/>
            </p:custDataLst>
          </p:nvPr>
        </p:nvSpPr>
        <p:spPr>
          <a:xfrm>
            <a:off x="4798695" y="2969895"/>
            <a:ext cx="1083945" cy="20510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5" name="图片 24"/>
          <p:cNvPicPr>
            <a:picLocks noChangeAspect="1"/>
          </p:cNvPicPr>
          <p:nvPr/>
        </p:nvPicPr>
        <p:blipFill>
          <a:blip r:embed="rId20"/>
          <a:stretch>
            <a:fillRect/>
          </a:stretch>
        </p:blipFill>
        <p:spPr>
          <a:xfrm>
            <a:off x="4222750" y="908685"/>
            <a:ext cx="4629150" cy="171450"/>
          </a:xfrm>
          <a:prstGeom prst="rect">
            <a:avLst/>
          </a:prstGeom>
        </p:spPr>
      </p:pic>
      <p:pic>
        <p:nvPicPr>
          <p:cNvPr id="26" name="图片 25"/>
          <p:cNvPicPr>
            <a:picLocks noChangeAspect="1"/>
          </p:cNvPicPr>
          <p:nvPr/>
        </p:nvPicPr>
        <p:blipFill>
          <a:blip r:embed="rId21"/>
          <a:stretch>
            <a:fillRect/>
          </a:stretch>
        </p:blipFill>
        <p:spPr>
          <a:xfrm>
            <a:off x="4214495" y="1124585"/>
            <a:ext cx="4333875" cy="161925"/>
          </a:xfrm>
          <a:prstGeom prst="rect">
            <a:avLst/>
          </a:prstGeom>
        </p:spPr>
      </p:pic>
      <p:sp>
        <p:nvSpPr>
          <p:cNvPr id="27" name="文本框 26"/>
          <p:cNvSpPr txBox="1"/>
          <p:nvPr>
            <p:custDataLst>
              <p:tags r:id="rId22"/>
            </p:custDataLst>
          </p:nvPr>
        </p:nvSpPr>
        <p:spPr>
          <a:xfrm>
            <a:off x="4295140" y="1371600"/>
            <a:ext cx="2902585" cy="36830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CMD</a:t>
            </a:r>
            <a:r>
              <a:rPr lang="zh-CN" altLang="en-US" sz="1200" dirty="0" smtClean="0">
                <a:latin typeface="微软雅黑 Light" panose="020B0502040204020203" pitchFamily="34" charset="-122"/>
                <a:ea typeface="微软雅黑 Light" panose="020B0502040204020203" pitchFamily="34" charset="-122"/>
              </a:rPr>
              <a:t>文件内对</a:t>
            </a:r>
            <a:r>
              <a:rPr lang="en-US" altLang="zh-CN" sz="1200" dirty="0" smtClean="0">
                <a:solidFill>
                  <a:srgbClr val="FF0000"/>
                </a:solidFill>
                <a:latin typeface="微软雅黑 Light" panose="020B0502040204020203" pitchFamily="34" charset="-122"/>
                <a:ea typeface="微软雅黑 Light" panose="020B0502040204020203" pitchFamily="34" charset="-122"/>
              </a:rPr>
              <a:t>app_codestart</a:t>
            </a:r>
            <a:r>
              <a:rPr lang="zh-CN" altLang="en-US" sz="1200" dirty="0" smtClean="0">
                <a:latin typeface="微软雅黑 Light" panose="020B0502040204020203" pitchFamily="34" charset="-122"/>
                <a:ea typeface="微软雅黑 Light" panose="020B0502040204020203" pitchFamily="34" charset="-122"/>
              </a:rPr>
              <a:t>段的</a:t>
            </a:r>
            <a:r>
              <a:rPr lang="zh-CN" altLang="en-US" sz="1200" dirty="0" smtClean="0">
                <a:latin typeface="微软雅黑 Light" panose="020B0502040204020203" pitchFamily="34" charset="-122"/>
                <a:ea typeface="微软雅黑 Light" panose="020B0502040204020203" pitchFamily="34" charset="-122"/>
              </a:rPr>
              <a:t>定义</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23"/>
            </p:custDataLst>
          </p:nvPr>
        </p:nvSpPr>
        <p:spPr>
          <a:xfrm>
            <a:off x="4295140" y="5829300"/>
            <a:ext cx="2902585" cy="368300"/>
          </a:xfrm>
          <a:prstGeom prst="rect">
            <a:avLst/>
          </a:prstGeom>
          <a:noFill/>
        </p:spPr>
        <p:txBody>
          <a:bodyPr wrap="square" rtlCol="0">
            <a:noAutofit/>
          </a:bodyPr>
          <a:p>
            <a:pPr indent="0">
              <a:lnSpc>
                <a:spcPct val="100000"/>
              </a:lnSpc>
              <a:buFont typeface="Wingdings" panose="05000000000000000000" charset="0"/>
              <a:buNone/>
            </a:pPr>
            <a:r>
              <a:rPr lang="en-US" sz="1200" dirty="0" smtClean="0">
                <a:latin typeface="微软雅黑 Light" panose="020B0502040204020203" pitchFamily="34" charset="-122"/>
                <a:ea typeface="微软雅黑 Light" panose="020B0502040204020203" pitchFamily="34" charset="-122"/>
              </a:rPr>
              <a:t>Boot</a:t>
            </a:r>
            <a:r>
              <a:rPr lang="zh-CN" altLang="en-US" sz="1200" dirty="0" smtClean="0">
                <a:latin typeface="微软雅黑 Light" panose="020B0502040204020203" pitchFamily="34" charset="-122"/>
                <a:ea typeface="微软雅黑 Light" panose="020B0502040204020203" pitchFamily="34" charset="-122"/>
              </a:rPr>
              <a:t>代码中地址跳转的</a:t>
            </a:r>
            <a:r>
              <a:rPr lang="zh-CN" altLang="en-US" sz="1200" dirty="0" smtClean="0">
                <a:latin typeface="微软雅黑 Light" panose="020B0502040204020203" pitchFamily="34" charset="-122"/>
                <a:ea typeface="微软雅黑 Light" panose="020B0502040204020203" pitchFamily="34" charset="-122"/>
              </a:rPr>
              <a:t>流程</a:t>
            </a:r>
            <a:endParaRPr lang="zh-CN" altLang="en-US" sz="1200"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程序的启动流程</a:t>
            </a:r>
            <a:r>
              <a:rPr lang="en-US" altLang="zh-CN" dirty="0" smtClean="0"/>
              <a:t>-APP</a:t>
            </a:r>
            <a:r>
              <a:rPr dirty="0" smtClean="0"/>
              <a:t>的入口地址再次调用</a:t>
            </a:r>
            <a:r>
              <a:rPr lang="en-US" altLang="zh-CN" dirty="0" smtClean="0"/>
              <a:t>_c_int00</a:t>
            </a:r>
            <a:endParaRPr lang="en-US" altLang="zh-CN"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en-US" altLang="zh-CN" sz="1400" dirty="0" smtClean="0">
                <a:latin typeface="微软雅黑 Light" panose="020B0502040204020203" pitchFamily="34" charset="-122"/>
                <a:ea typeface="微软雅黑 Light" panose="020B0502040204020203" pitchFamily="34" charset="-122"/>
                <a:sym typeface="+mn-ea"/>
              </a:rPr>
              <a:t>Boot ROM</a:t>
            </a:r>
            <a:r>
              <a:rPr lang="zh-CN" altLang="en-US" sz="1400" dirty="0" smtClean="0">
                <a:latin typeface="微软雅黑 Light" panose="020B0502040204020203" pitchFamily="34" charset="-122"/>
                <a:ea typeface="微软雅黑 Light" panose="020B0502040204020203" pitchFamily="34" charset="-122"/>
                <a:sym typeface="+mn-ea"/>
              </a:rPr>
              <a:t>中的代码运行，判断</a:t>
            </a:r>
            <a:r>
              <a:rPr lang="en-US" altLang="zh-CN" sz="1400" dirty="0" smtClean="0">
                <a:latin typeface="微软雅黑 Light" panose="020B0502040204020203" pitchFamily="34" charset="-122"/>
                <a:ea typeface="微软雅黑 Light" panose="020B0502040204020203" pitchFamily="34" charset="-122"/>
                <a:sym typeface="+mn-ea"/>
              </a:rPr>
              <a:t>Boot</a:t>
            </a:r>
            <a:r>
              <a:rPr lang="zh-CN" altLang="en-US" sz="1400" dirty="0" smtClean="0">
                <a:latin typeface="微软雅黑 Light" panose="020B0502040204020203" pitchFamily="34" charset="-122"/>
                <a:ea typeface="微软雅黑 Light" panose="020B0502040204020203" pitchFamily="34" charset="-122"/>
                <a:sym typeface="+mn-ea"/>
              </a:rPr>
              <a:t>的</a:t>
            </a:r>
            <a:r>
              <a:rPr lang="zh-CN" altLang="en-US" sz="1400" dirty="0" smtClean="0">
                <a:latin typeface="微软雅黑 Light" panose="020B0502040204020203" pitchFamily="34" charset="-122"/>
                <a:ea typeface="微软雅黑 Light" panose="020B0502040204020203" pitchFamily="34" charset="-122"/>
                <a:sym typeface="+mn-ea"/>
              </a:rPr>
              <a:t>模式</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3</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Flash</a:t>
            </a:r>
            <a:r>
              <a:rPr lang="zh-CN" altLang="en-US" sz="1400" dirty="0" smtClean="0">
                <a:latin typeface="微软雅黑 Light" panose="020B0502040204020203" pitchFamily="34" charset="-122"/>
                <a:ea typeface="微软雅黑 Light" panose="020B0502040204020203" pitchFamily="34" charset="-122"/>
              </a:rPr>
              <a:t>初始地址，执行</a:t>
            </a:r>
            <a:r>
              <a:rPr lang="en-US" altLang="zh-CN" sz="1400" dirty="0" smtClean="0">
                <a:latin typeface="微软雅黑 Light" panose="020B0502040204020203" pitchFamily="34" charset="-122"/>
                <a:ea typeface="微软雅黑 Light" panose="020B0502040204020203" pitchFamily="34" charset="-122"/>
              </a:rPr>
              <a:t>codestart</a:t>
            </a:r>
            <a:r>
              <a:rPr lang="zh-CN" altLang="en-US" sz="1400" dirty="0" smtClean="0">
                <a:latin typeface="微软雅黑 Light" panose="020B0502040204020203" pitchFamily="34" charset="-122"/>
                <a:ea typeface="微软雅黑 Light" panose="020B0502040204020203" pitchFamily="34" charset="-122"/>
              </a:rPr>
              <a:t>，调用</a:t>
            </a:r>
            <a:r>
              <a:rPr lang="en-US" altLang="zh-CN" sz="1400" dirty="0" smtClean="0">
                <a:latin typeface="微软雅黑 Light" panose="020B0502040204020203" pitchFamily="34" charset="-122"/>
                <a:ea typeface="微软雅黑 Light" panose="020B0502040204020203" pitchFamily="34" charset="-122"/>
              </a:rPr>
              <a:t>_c_int00</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4</a:t>
            </a:r>
            <a:r>
              <a:rPr lang="zh-CN" altLang="en-US" sz="1400" dirty="0" smtClean="0">
                <a:latin typeface="微软雅黑 Light" panose="020B0502040204020203" pitchFamily="34" charset="-122"/>
                <a:ea typeface="微软雅黑 Light" panose="020B0502040204020203" pitchFamily="34" charset="-122"/>
              </a:rPr>
              <a:t>：执行</a:t>
            </a:r>
            <a:r>
              <a:rPr lang="en-US" altLang="zh-CN" sz="1400" dirty="0" smtClean="0">
                <a:latin typeface="微软雅黑 Light" panose="020B0502040204020203" pitchFamily="34" charset="-122"/>
                <a:ea typeface="微软雅黑 Light" panose="020B0502040204020203" pitchFamily="34" charset="-122"/>
              </a:rPr>
              <a:t>_c_int00</a:t>
            </a:r>
            <a:r>
              <a:rPr lang="zh-CN" altLang="en-US" sz="1400" dirty="0" smtClean="0">
                <a:latin typeface="微软雅黑 Light" panose="020B0502040204020203" pitchFamily="34" charset="-122"/>
                <a:ea typeface="微软雅黑 Light" panose="020B0502040204020203" pitchFamily="34" charset="-122"/>
              </a:rPr>
              <a:t>函数，其中调用了</a:t>
            </a:r>
            <a:r>
              <a:rPr lang="en-US" altLang="zh-CN" sz="1400" dirty="0" smtClean="0">
                <a:latin typeface="微软雅黑 Light" panose="020B0502040204020203" pitchFamily="34" charset="-122"/>
                <a:ea typeface="微软雅黑 Light" panose="020B0502040204020203" pitchFamily="34" charset="-122"/>
              </a:rPr>
              <a:t>main</a:t>
            </a:r>
            <a:r>
              <a:rPr lang="zh-CN" altLang="en-US" sz="1400" dirty="0" smtClean="0">
                <a:latin typeface="微软雅黑 Light" panose="020B0502040204020203" pitchFamily="34" charset="-122"/>
                <a:ea typeface="微软雅黑 Light" panose="020B0502040204020203" pitchFamily="34" charset="-122"/>
              </a:rPr>
              <a:t>函数</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5</a:t>
            </a:r>
            <a:r>
              <a:rPr lang="zh-CN" altLang="en-US" sz="1400" dirty="0" smtClean="0">
                <a:latin typeface="微软雅黑 Light" panose="020B0502040204020203" pitchFamily="34" charset="-122"/>
                <a:ea typeface="微软雅黑 Light" panose="020B0502040204020203" pitchFamily="34" charset="-122"/>
              </a:rPr>
              <a:t>：执行</a:t>
            </a:r>
            <a:r>
              <a:rPr lang="en-US" altLang="zh-CN" sz="1400" dirty="0" smtClean="0">
                <a:latin typeface="微软雅黑 Light" panose="020B0502040204020203" pitchFamily="34" charset="-122"/>
                <a:ea typeface="微软雅黑 Light" panose="020B0502040204020203" pitchFamily="34" charset="-122"/>
              </a:rPr>
              <a:t>Boot</a:t>
            </a:r>
            <a:r>
              <a:rPr lang="zh-CN" altLang="en-US" sz="1400" dirty="0" smtClean="0">
                <a:latin typeface="微软雅黑 Light" panose="020B0502040204020203" pitchFamily="34" charset="-122"/>
                <a:ea typeface="微软雅黑 Light" panose="020B0502040204020203" pitchFamily="34" charset="-122"/>
              </a:rPr>
              <a:t>的</a:t>
            </a:r>
            <a:r>
              <a:rPr lang="en-US" altLang="zh-CN" sz="1400" dirty="0" smtClean="0">
                <a:latin typeface="微软雅黑 Light" panose="020B0502040204020203" pitchFamily="34" charset="-122"/>
                <a:ea typeface="微软雅黑 Light" panose="020B0502040204020203" pitchFamily="34" charset="-122"/>
              </a:rPr>
              <a:t>main</a:t>
            </a:r>
            <a:r>
              <a:rPr lang="zh-CN" altLang="en-US" sz="1400" dirty="0" smtClean="0">
                <a:latin typeface="微软雅黑 Light" panose="020B0502040204020203" pitchFamily="34" charset="-122"/>
                <a:ea typeface="微软雅黑 Light" panose="020B0502040204020203" pitchFamily="34" charset="-122"/>
              </a:rPr>
              <a:t>函数，需要升级就写入</a:t>
            </a:r>
            <a:r>
              <a:rPr lang="en-US" altLang="zh-CN" sz="1400" dirty="0" smtClean="0">
                <a:latin typeface="微软雅黑 Light" panose="020B0502040204020203" pitchFamily="34" charset="-122"/>
                <a:ea typeface="微软雅黑 Light" panose="020B0502040204020203" pitchFamily="34" charset="-122"/>
              </a:rPr>
              <a:t>APP</a:t>
            </a:r>
            <a:r>
              <a:rPr lang="zh-CN" altLang="en-US" sz="1400" dirty="0" smtClean="0">
                <a:latin typeface="微软雅黑 Light" panose="020B0502040204020203" pitchFamily="34" charset="-122"/>
                <a:ea typeface="微软雅黑 Light" panose="020B0502040204020203" pitchFamily="34" charset="-122"/>
              </a:rPr>
              <a:t>的</a:t>
            </a:r>
            <a:r>
              <a:rPr lang="en-US" altLang="zh-CN" sz="1400" dirty="0" smtClean="0">
                <a:latin typeface="微软雅黑 Light" panose="020B0502040204020203" pitchFamily="34" charset="-122"/>
                <a:ea typeface="微软雅黑 Light" panose="020B0502040204020203" pitchFamily="34" charset="-122"/>
              </a:rPr>
              <a:t>Flash</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6</a:t>
            </a:r>
            <a:r>
              <a:rPr lang="zh-CN" altLang="en-US" sz="1400" dirty="0" smtClean="0">
                <a:latin typeface="微软雅黑 Light" panose="020B0502040204020203" pitchFamily="34" charset="-122"/>
                <a:ea typeface="微软雅黑 Light" panose="020B0502040204020203" pitchFamily="34" charset="-122"/>
                <a:sym typeface="+mn-ea"/>
              </a:rPr>
              <a:t>：跳转到</a:t>
            </a:r>
            <a:r>
              <a:rPr lang="en-US" altLang="zh-CN" sz="1400" dirty="0" smtClean="0">
                <a:latin typeface="微软雅黑 Light" panose="020B0502040204020203" pitchFamily="34" charset="-122"/>
                <a:ea typeface="微软雅黑 Light" panose="020B0502040204020203" pitchFamily="34" charset="-122"/>
                <a:sym typeface="+mn-ea"/>
              </a:rPr>
              <a:t>APP</a:t>
            </a:r>
            <a:r>
              <a:rPr lang="zh-CN" altLang="en-US" sz="1400" dirty="0" smtClean="0">
                <a:latin typeface="微软雅黑 Light" panose="020B0502040204020203" pitchFamily="34" charset="-122"/>
                <a:ea typeface="微软雅黑 Light" panose="020B0502040204020203" pitchFamily="34" charset="-122"/>
                <a:sym typeface="+mn-ea"/>
              </a:rPr>
              <a:t>的入口地址</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7</a:t>
            </a:r>
            <a:r>
              <a:rPr lang="zh-CN" altLang="en-US" sz="1400" b="1" dirty="0" smtClean="0">
                <a:latin typeface="微软雅黑 Light" panose="020B0502040204020203" pitchFamily="34" charset="-122"/>
                <a:ea typeface="微软雅黑 Light" panose="020B0502040204020203" pitchFamily="34" charset="-122"/>
              </a:rPr>
              <a:t>：</a:t>
            </a:r>
            <a:r>
              <a:rPr lang="en-US" altLang="zh-CN" sz="1400" b="1" dirty="0" smtClean="0">
                <a:latin typeface="微软雅黑 Light" panose="020B0502040204020203" pitchFamily="34" charset="-122"/>
                <a:ea typeface="微软雅黑 Light" panose="020B0502040204020203" pitchFamily="34" charset="-122"/>
              </a:rPr>
              <a:t>APP</a:t>
            </a:r>
            <a:r>
              <a:rPr lang="zh-CN" altLang="en-US" sz="1400" b="1" dirty="0" smtClean="0">
                <a:latin typeface="微软雅黑 Light" panose="020B0502040204020203" pitchFamily="34" charset="-122"/>
                <a:ea typeface="微软雅黑 Light" panose="020B0502040204020203" pitchFamily="34" charset="-122"/>
              </a:rPr>
              <a:t>入口地址重新调用</a:t>
            </a:r>
            <a:r>
              <a:rPr lang="en-US" altLang="zh-CN" sz="1400" b="1" dirty="0" smtClean="0">
                <a:latin typeface="微软雅黑 Light" panose="020B0502040204020203" pitchFamily="34" charset="-122"/>
                <a:ea typeface="微软雅黑 Light" panose="020B0502040204020203" pitchFamily="34" charset="-122"/>
              </a:rPr>
              <a:t>_c_int00</a:t>
            </a:r>
            <a:r>
              <a:rPr lang="zh-CN" altLang="en-US" sz="1400" b="1" dirty="0" smtClean="0">
                <a:latin typeface="微软雅黑 Light" panose="020B0502040204020203" pitchFamily="34" charset="-122"/>
                <a:ea typeface="微软雅黑 Light" panose="020B0502040204020203" pitchFamily="34" charset="-122"/>
              </a:rPr>
              <a:t>，之后再次调用</a:t>
            </a:r>
            <a:r>
              <a:rPr lang="en-US" altLang="zh-CN" sz="1400" b="1" dirty="0" smtClean="0">
                <a:latin typeface="微软雅黑 Light" panose="020B0502040204020203" pitchFamily="34" charset="-122"/>
                <a:ea typeface="微软雅黑 Light" panose="020B0502040204020203" pitchFamily="34" charset="-122"/>
              </a:rPr>
              <a:t>main</a:t>
            </a:r>
            <a:r>
              <a:rPr lang="zh-CN" altLang="en-US" sz="1400" b="1" dirty="0" smtClean="0">
                <a:latin typeface="微软雅黑 Light" panose="020B0502040204020203" pitchFamily="34" charset="-122"/>
                <a:ea typeface="微软雅黑 Light" panose="020B0502040204020203" pitchFamily="34" charset="-122"/>
              </a:rPr>
              <a:t>函数</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5" name="图片 24"/>
          <p:cNvPicPr>
            <a:picLocks noChangeAspect="1"/>
          </p:cNvPicPr>
          <p:nvPr/>
        </p:nvPicPr>
        <p:blipFill>
          <a:blip r:embed="rId14"/>
          <a:stretch>
            <a:fillRect/>
          </a:stretch>
        </p:blipFill>
        <p:spPr>
          <a:xfrm>
            <a:off x="4222750" y="908685"/>
            <a:ext cx="4629150" cy="171450"/>
          </a:xfrm>
          <a:prstGeom prst="rect">
            <a:avLst/>
          </a:prstGeom>
        </p:spPr>
      </p:pic>
      <p:pic>
        <p:nvPicPr>
          <p:cNvPr id="26" name="图片 25"/>
          <p:cNvPicPr>
            <a:picLocks noChangeAspect="1"/>
          </p:cNvPicPr>
          <p:nvPr/>
        </p:nvPicPr>
        <p:blipFill>
          <a:blip r:embed="rId15"/>
          <a:stretch>
            <a:fillRect/>
          </a:stretch>
        </p:blipFill>
        <p:spPr>
          <a:xfrm>
            <a:off x="4214495" y="1124585"/>
            <a:ext cx="4333875" cy="161925"/>
          </a:xfrm>
          <a:prstGeom prst="rect">
            <a:avLst/>
          </a:prstGeom>
        </p:spPr>
      </p:pic>
      <p:sp>
        <p:nvSpPr>
          <p:cNvPr id="27" name="文本框 26"/>
          <p:cNvSpPr txBox="1"/>
          <p:nvPr>
            <p:custDataLst>
              <p:tags r:id="rId16"/>
            </p:custDataLst>
          </p:nvPr>
        </p:nvSpPr>
        <p:spPr>
          <a:xfrm>
            <a:off x="4295140" y="1371600"/>
            <a:ext cx="2902585" cy="36830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CMD</a:t>
            </a:r>
            <a:r>
              <a:rPr lang="zh-CN" altLang="en-US" sz="1200" dirty="0" smtClean="0">
                <a:latin typeface="微软雅黑 Light" panose="020B0502040204020203" pitchFamily="34" charset="-122"/>
                <a:ea typeface="微软雅黑 Light" panose="020B0502040204020203" pitchFamily="34" charset="-122"/>
              </a:rPr>
              <a:t>文件内对</a:t>
            </a:r>
            <a:r>
              <a:rPr lang="en-US" altLang="zh-CN" sz="1200" dirty="0" smtClean="0">
                <a:solidFill>
                  <a:srgbClr val="FF0000"/>
                </a:solidFill>
                <a:latin typeface="微软雅黑 Light" panose="020B0502040204020203" pitchFamily="34" charset="-122"/>
                <a:ea typeface="微软雅黑 Light" panose="020B0502040204020203" pitchFamily="34" charset="-122"/>
              </a:rPr>
              <a:t>app_codestart</a:t>
            </a:r>
            <a:r>
              <a:rPr lang="zh-CN" altLang="en-US" sz="1200" dirty="0" smtClean="0">
                <a:latin typeface="微软雅黑 Light" panose="020B0502040204020203" pitchFamily="34" charset="-122"/>
                <a:ea typeface="微软雅黑 Light" panose="020B0502040204020203" pitchFamily="34" charset="-122"/>
              </a:rPr>
              <a:t>段的</a:t>
            </a:r>
            <a:r>
              <a:rPr lang="zh-CN" altLang="en-US" sz="1200" dirty="0" smtClean="0">
                <a:latin typeface="微软雅黑 Light" panose="020B0502040204020203" pitchFamily="34" charset="-122"/>
                <a:ea typeface="微软雅黑 Light" panose="020B0502040204020203" pitchFamily="34" charset="-122"/>
              </a:rPr>
              <a:t>定义</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17"/>
            </p:custDataLst>
          </p:nvPr>
        </p:nvSpPr>
        <p:spPr>
          <a:xfrm>
            <a:off x="4295140" y="2807970"/>
            <a:ext cx="4557395" cy="36830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APP</a:t>
            </a:r>
            <a:r>
              <a:rPr lang="zh-CN" altLang="en-US" sz="1200" dirty="0" smtClean="0">
                <a:latin typeface="微软雅黑 Light" panose="020B0502040204020203" pitchFamily="34" charset="-122"/>
                <a:ea typeface="微软雅黑 Light" panose="020B0502040204020203" pitchFamily="34" charset="-122"/>
              </a:rPr>
              <a:t>代码中对</a:t>
            </a:r>
            <a:r>
              <a:rPr lang="en-US" altLang="zh-CN" sz="1200" dirty="0" smtClean="0">
                <a:latin typeface="微软雅黑 Light" panose="020B0502040204020203" pitchFamily="34" charset="-122"/>
                <a:ea typeface="微软雅黑 Light" panose="020B0502040204020203" pitchFamily="34" charset="-122"/>
              </a:rPr>
              <a:t>app_codestart</a:t>
            </a:r>
            <a:r>
              <a:rPr lang="zh-CN" altLang="en-US" sz="1200" dirty="0" smtClean="0">
                <a:latin typeface="微软雅黑 Light" panose="020B0502040204020203" pitchFamily="34" charset="-122"/>
                <a:ea typeface="微软雅黑 Light" panose="020B0502040204020203" pitchFamily="34" charset="-122"/>
              </a:rPr>
              <a:t>段内函数的定义，</a:t>
            </a:r>
            <a:r>
              <a:rPr lang="zh-CN" altLang="en-US" sz="1200" dirty="0" smtClean="0">
                <a:solidFill>
                  <a:srgbClr val="FF0000"/>
                </a:solidFill>
                <a:latin typeface="微软雅黑 Light" panose="020B0502040204020203" pitchFamily="34" charset="-122"/>
                <a:ea typeface="微软雅黑 Light" panose="020B0502040204020203" pitchFamily="34" charset="-122"/>
              </a:rPr>
              <a:t>再次调用了</a:t>
            </a:r>
            <a:r>
              <a:rPr lang="en-US" altLang="zh-CN" sz="1200" dirty="0" smtClean="0">
                <a:solidFill>
                  <a:srgbClr val="FF0000"/>
                </a:solidFill>
                <a:latin typeface="微软雅黑 Light" panose="020B0502040204020203" pitchFamily="34" charset="-122"/>
                <a:ea typeface="微软雅黑 Light" panose="020B0502040204020203" pitchFamily="34" charset="-122"/>
              </a:rPr>
              <a:t>c_int00</a:t>
            </a:r>
            <a:endParaRPr lang="en-US" altLang="zh-CN" sz="1200" dirty="0" smtClean="0">
              <a:solidFill>
                <a:srgbClr val="FF0000"/>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8"/>
          <a:stretch>
            <a:fillRect/>
          </a:stretch>
        </p:blipFill>
        <p:spPr>
          <a:xfrm>
            <a:off x="4295140" y="1843405"/>
            <a:ext cx="5806440" cy="861060"/>
          </a:xfrm>
          <a:prstGeom prst="rect">
            <a:avLst/>
          </a:prstGeom>
        </p:spPr>
      </p:pic>
      <p:sp>
        <p:nvSpPr>
          <p:cNvPr id="3" name="文本框 2"/>
          <p:cNvSpPr txBox="1"/>
          <p:nvPr>
            <p:custDataLst>
              <p:tags r:id="rId19"/>
            </p:custDataLst>
          </p:nvPr>
        </p:nvSpPr>
        <p:spPr>
          <a:xfrm>
            <a:off x="4278630" y="3404870"/>
            <a:ext cx="5823585" cy="70675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我的疑问是，为啥同样是</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_c_int00</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，在</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codestart</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那里的时候，知道是要调用</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Boot</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的</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main</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函数，在</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app_codestart</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的时候，知道是调用</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APP</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的</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main</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函数，是怎么决定的？</a:t>
            </a:r>
            <a:endPar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存储分段，</a:t>
            </a:r>
            <a:r>
              <a:rPr lang="en-US" altLang="zh-CN" dirty="0" smtClean="0"/>
              <a:t>RAM</a:t>
            </a:r>
            <a:r>
              <a:rPr dirty="0" smtClean="0"/>
              <a:t>、</a:t>
            </a:r>
            <a:r>
              <a:rPr lang="en-US" altLang="zh-CN" dirty="0" smtClean="0"/>
              <a:t>Flash</a:t>
            </a:r>
            <a:r>
              <a:rPr dirty="0" smtClean="0"/>
              <a:t>、外设</a:t>
            </a:r>
            <a:r>
              <a:rPr dirty="0" smtClean="0"/>
              <a:t>寄存器对应的</a:t>
            </a:r>
            <a:r>
              <a:rPr dirty="0" smtClean="0"/>
              <a:t>地址</a:t>
            </a:r>
            <a:endParaRPr dirty="0" smtClean="0"/>
          </a:p>
        </p:txBody>
      </p:sp>
      <p:pic>
        <p:nvPicPr>
          <p:cNvPr id="4" name="图片 3"/>
          <p:cNvPicPr>
            <a:picLocks noChangeAspect="1"/>
          </p:cNvPicPr>
          <p:nvPr/>
        </p:nvPicPr>
        <p:blipFill>
          <a:blip r:embed="rId1"/>
          <a:stretch>
            <a:fillRect/>
          </a:stretch>
        </p:blipFill>
        <p:spPr>
          <a:xfrm>
            <a:off x="118110" y="791210"/>
            <a:ext cx="5561965" cy="6008370"/>
          </a:xfrm>
          <a:prstGeom prst="rect">
            <a:avLst/>
          </a:prstGeom>
        </p:spPr>
      </p:pic>
      <p:sp>
        <p:nvSpPr>
          <p:cNvPr id="6" name="文本框 5"/>
          <p:cNvSpPr txBox="1"/>
          <p:nvPr>
            <p:custDataLst>
              <p:tags r:id="rId2"/>
            </p:custDataLst>
          </p:nvPr>
        </p:nvSpPr>
        <p:spPr>
          <a:xfrm>
            <a:off x="6022975" y="980440"/>
            <a:ext cx="4230370"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Microcontrollers</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7" name="矩形 6"/>
          <p:cNvSpPr/>
          <p:nvPr>
            <p:custDataLst>
              <p:tags r:id="rId3"/>
            </p:custDataLst>
          </p:nvPr>
        </p:nvSpPr>
        <p:spPr>
          <a:xfrm>
            <a:off x="118110" y="6638290"/>
            <a:ext cx="5554345" cy="16129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4"/>
            </p:custDataLst>
          </p:nvPr>
        </p:nvSpPr>
        <p:spPr>
          <a:xfrm>
            <a:off x="5950585" y="6561455"/>
            <a:ext cx="4557395" cy="24257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chemeClr val="tx1"/>
                </a:solidFill>
                <a:latin typeface="微软雅黑 Light" panose="020B0502040204020203" pitchFamily="34" charset="-122"/>
                <a:ea typeface="微软雅黑 Light" panose="020B0502040204020203" pitchFamily="34" charset="-122"/>
              </a:rPr>
              <a:t>向量的起始地址：</a:t>
            </a:r>
            <a:r>
              <a:rPr lang="en-US" altLang="zh-CN" sz="1200" dirty="0" smtClean="0">
                <a:solidFill>
                  <a:srgbClr val="FF0000"/>
                </a:solidFill>
                <a:latin typeface="微软雅黑 Light" panose="020B0502040204020203" pitchFamily="34" charset="-122"/>
                <a:ea typeface="微软雅黑 Light" panose="020B0502040204020203" pitchFamily="34" charset="-122"/>
              </a:rPr>
              <a:t>0x003F FFC0</a:t>
            </a:r>
            <a:r>
              <a:rPr lang="zh-CN" altLang="en-US" sz="1200" dirty="0" smtClean="0">
                <a:solidFill>
                  <a:schemeClr val="tx1"/>
                </a:solidFill>
                <a:latin typeface="微软雅黑 Light" panose="020B0502040204020203" pitchFamily="34" charset="-122"/>
                <a:ea typeface="微软雅黑 Light" panose="020B0502040204020203" pitchFamily="34" charset="-122"/>
              </a:rPr>
              <a:t>，是前面介绍的</a:t>
            </a:r>
            <a:r>
              <a:rPr lang="en-US" altLang="zh-CN" sz="1200" dirty="0" smtClean="0">
                <a:solidFill>
                  <a:srgbClr val="FF0000"/>
                </a:solidFill>
                <a:latin typeface="微软雅黑 Light" panose="020B0502040204020203" pitchFamily="34" charset="-122"/>
                <a:ea typeface="微软雅黑 Light" panose="020B0502040204020203" pitchFamily="34" charset="-122"/>
              </a:rPr>
              <a:t>Reset</a:t>
            </a:r>
            <a:r>
              <a:rPr lang="zh-CN" altLang="en-US" sz="1200" dirty="0" smtClean="0">
                <a:solidFill>
                  <a:srgbClr val="FF0000"/>
                </a:solidFill>
                <a:latin typeface="微软雅黑 Light" panose="020B0502040204020203" pitchFamily="34" charset="-122"/>
                <a:ea typeface="微软雅黑 Light" panose="020B0502040204020203" pitchFamily="34" charset="-122"/>
              </a:rPr>
              <a:t>向量</a:t>
            </a:r>
            <a:r>
              <a:rPr lang="zh-CN" altLang="en-US" sz="1200" dirty="0" smtClean="0">
                <a:solidFill>
                  <a:schemeClr val="tx1"/>
                </a:solidFill>
                <a:latin typeface="微软雅黑 Light" panose="020B0502040204020203" pitchFamily="34" charset="-122"/>
                <a:ea typeface="微软雅黑 Light" panose="020B0502040204020203" pitchFamily="34" charset="-122"/>
              </a:rPr>
              <a:t>地址</a:t>
            </a:r>
            <a:endParaRPr lang="zh-CN" altLang="en-US" sz="1200" dirty="0" smtClean="0">
              <a:solidFill>
                <a:schemeClr val="tx1"/>
              </a:solidFill>
              <a:latin typeface="微软雅黑 Light" panose="020B0502040204020203" pitchFamily="34" charset="-122"/>
              <a:ea typeface="微软雅黑 Light" panose="020B0502040204020203" pitchFamily="34" charset="-122"/>
            </a:endParaRPr>
          </a:p>
        </p:txBody>
      </p:sp>
      <p:sp>
        <p:nvSpPr>
          <p:cNvPr id="9" name="矩形 8"/>
          <p:cNvSpPr/>
          <p:nvPr>
            <p:custDataLst>
              <p:tags r:id="rId5"/>
            </p:custDataLst>
          </p:nvPr>
        </p:nvSpPr>
        <p:spPr>
          <a:xfrm>
            <a:off x="118110" y="6452870"/>
            <a:ext cx="5554345" cy="16129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custDataLst>
              <p:tags r:id="rId6"/>
            </p:custDataLst>
          </p:nvPr>
        </p:nvSpPr>
        <p:spPr>
          <a:xfrm>
            <a:off x="5950585" y="6237605"/>
            <a:ext cx="1567815" cy="24257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chemeClr val="tx1"/>
                </a:solidFill>
                <a:latin typeface="微软雅黑 Light" panose="020B0502040204020203" pitchFamily="34" charset="-122"/>
                <a:ea typeface="微软雅黑 Light" panose="020B0502040204020203" pitchFamily="34" charset="-122"/>
              </a:rPr>
              <a:t>内部自带引导</a:t>
            </a:r>
            <a:r>
              <a:rPr lang="zh-CN" altLang="en-US" sz="1200" dirty="0" smtClean="0">
                <a:solidFill>
                  <a:schemeClr val="tx1"/>
                </a:solidFill>
                <a:latin typeface="微软雅黑 Light" panose="020B0502040204020203" pitchFamily="34" charset="-122"/>
                <a:ea typeface="微软雅黑 Light" panose="020B0502040204020203" pitchFamily="34" charset="-122"/>
              </a:rPr>
              <a:t>代码</a:t>
            </a:r>
            <a:endParaRPr lang="zh-CN" altLang="en-US" sz="1200" dirty="0" smtClean="0">
              <a:solidFill>
                <a:schemeClr val="tx1"/>
              </a:solidFill>
              <a:latin typeface="微软雅黑 Light" panose="020B0502040204020203" pitchFamily="34" charset="-122"/>
              <a:ea typeface="微软雅黑 Light" panose="020B0502040204020203" pitchFamily="34" charset="-122"/>
            </a:endParaRPr>
          </a:p>
        </p:txBody>
      </p:sp>
      <p:sp>
        <p:nvSpPr>
          <p:cNvPr id="24" name="矩形 23"/>
          <p:cNvSpPr/>
          <p:nvPr>
            <p:custDataLst>
              <p:tags r:id="rId7"/>
            </p:custDataLst>
          </p:nvPr>
        </p:nvSpPr>
        <p:spPr>
          <a:xfrm>
            <a:off x="101600" y="6189345"/>
            <a:ext cx="5554345" cy="12128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9" name="直接连接符 28"/>
          <p:cNvCxnSpPr>
            <a:stCxn id="8" idx="1"/>
          </p:cNvCxnSpPr>
          <p:nvPr/>
        </p:nvCxnSpPr>
        <p:spPr>
          <a:xfrm flipH="1">
            <a:off x="5663565" y="6682740"/>
            <a:ext cx="287020" cy="58420"/>
          </a:xfrm>
          <a:prstGeom prst="line">
            <a:avLst/>
          </a:prstGeom>
          <a:ln w="12700">
            <a:solidFill>
              <a:srgbClr val="FF0000"/>
            </a:solidFill>
          </a:ln>
        </p:spPr>
        <p:style>
          <a:lnRef idx="2">
            <a:schemeClr val="accent1"/>
          </a:lnRef>
          <a:fillRef idx="0">
            <a:srgbClr val="FFFFFF"/>
          </a:fillRef>
          <a:effectRef idx="0">
            <a:srgbClr val="FFFFFF"/>
          </a:effectRef>
          <a:fontRef idx="minor">
            <a:schemeClr val="tx1"/>
          </a:fontRef>
        </p:style>
      </p:cxnSp>
      <p:cxnSp>
        <p:nvCxnSpPr>
          <p:cNvPr id="30" name="直接连接符 29"/>
          <p:cNvCxnSpPr>
            <a:stCxn id="10" idx="1"/>
          </p:cNvCxnSpPr>
          <p:nvPr/>
        </p:nvCxnSpPr>
        <p:spPr>
          <a:xfrm flipH="1">
            <a:off x="5662930" y="6358890"/>
            <a:ext cx="287655" cy="166370"/>
          </a:xfrm>
          <a:prstGeom prst="line">
            <a:avLst/>
          </a:prstGeom>
          <a:ln w="12700">
            <a:solidFill>
              <a:srgbClr val="FF0000"/>
            </a:solidFill>
          </a:ln>
        </p:spPr>
        <p:style>
          <a:lnRef idx="2">
            <a:schemeClr val="accent1"/>
          </a:lnRef>
          <a:fillRef idx="0">
            <a:srgbClr val="FFFFFF"/>
          </a:fillRef>
          <a:effectRef idx="0">
            <a:srgbClr val="FFFFFF"/>
          </a:effectRef>
          <a:fontRef idx="minor">
            <a:schemeClr val="tx1"/>
          </a:fontRef>
        </p:style>
      </p:cxnSp>
      <p:sp>
        <p:nvSpPr>
          <p:cNvPr id="31" name="文本框 30"/>
          <p:cNvSpPr txBox="1"/>
          <p:nvPr>
            <p:custDataLst>
              <p:tags r:id="rId8"/>
            </p:custDataLst>
          </p:nvPr>
        </p:nvSpPr>
        <p:spPr>
          <a:xfrm>
            <a:off x="5950585" y="5995035"/>
            <a:ext cx="2023110" cy="24257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chemeClr val="tx1"/>
                </a:solidFill>
                <a:latin typeface="微软雅黑 Light" panose="020B0502040204020203" pitchFamily="34" charset="-122"/>
                <a:ea typeface="微软雅黑 Light" panose="020B0502040204020203" pitchFamily="34" charset="-122"/>
              </a:rPr>
              <a:t>片上</a:t>
            </a:r>
            <a:r>
              <a:rPr lang="en-US" altLang="zh-CN" sz="1200" dirty="0" smtClean="0">
                <a:solidFill>
                  <a:schemeClr val="tx1"/>
                </a:solidFill>
                <a:latin typeface="微软雅黑 Light" panose="020B0502040204020203" pitchFamily="34" charset="-122"/>
                <a:ea typeface="微软雅黑 Light" panose="020B0502040204020203" pitchFamily="34" charset="-122"/>
              </a:rPr>
              <a:t>Flash</a:t>
            </a:r>
            <a:r>
              <a:rPr lang="zh-CN" altLang="en-US" sz="1200" dirty="0" smtClean="0">
                <a:solidFill>
                  <a:schemeClr val="tx1"/>
                </a:solidFill>
                <a:latin typeface="微软雅黑 Light" panose="020B0502040204020203" pitchFamily="34" charset="-122"/>
                <a:ea typeface="微软雅黑 Light" panose="020B0502040204020203" pitchFamily="34" charset="-122"/>
              </a:rPr>
              <a:t>，</a:t>
            </a:r>
            <a:r>
              <a:rPr lang="en-US" altLang="zh-CN" sz="1200" dirty="0" smtClean="0">
                <a:solidFill>
                  <a:schemeClr val="tx1"/>
                </a:solidFill>
                <a:latin typeface="微软雅黑 Light" panose="020B0502040204020203" pitchFamily="34" charset="-122"/>
                <a:ea typeface="微软雅黑 Light" panose="020B0502040204020203" pitchFamily="34" charset="-122"/>
              </a:rPr>
              <a:t>256K</a:t>
            </a:r>
            <a:r>
              <a:rPr lang="en-US" altLang="zh-CN" sz="1200" dirty="0" smtClean="0">
                <a:solidFill>
                  <a:schemeClr val="tx1"/>
                </a:solidFill>
                <a:latin typeface="微软雅黑 Light" panose="020B0502040204020203" pitchFamily="34" charset="-122"/>
                <a:ea typeface="微软雅黑 Light" panose="020B0502040204020203" pitchFamily="34" charset="-122"/>
              </a:rPr>
              <a:t>W/512KB</a:t>
            </a:r>
            <a:endParaRPr lang="en-US" altLang="zh-CN" sz="1200" dirty="0" smtClean="0">
              <a:solidFill>
                <a:schemeClr val="tx1"/>
              </a:solidFill>
              <a:latin typeface="微软雅黑 Light" panose="020B0502040204020203" pitchFamily="34" charset="-122"/>
              <a:ea typeface="微软雅黑 Light" panose="020B0502040204020203" pitchFamily="34" charset="-122"/>
            </a:endParaRPr>
          </a:p>
        </p:txBody>
      </p:sp>
      <p:cxnSp>
        <p:nvCxnSpPr>
          <p:cNvPr id="32" name="直接连接符 31"/>
          <p:cNvCxnSpPr>
            <a:stCxn id="31" idx="1"/>
          </p:cNvCxnSpPr>
          <p:nvPr/>
        </p:nvCxnSpPr>
        <p:spPr>
          <a:xfrm flipH="1">
            <a:off x="5662930" y="6116320"/>
            <a:ext cx="287655" cy="121285"/>
          </a:xfrm>
          <a:prstGeom prst="line">
            <a:avLst/>
          </a:prstGeom>
          <a:ln w="12700">
            <a:solidFill>
              <a:srgbClr val="FF0000"/>
            </a:solidFill>
          </a:ln>
        </p:spPr>
        <p:style>
          <a:lnRef idx="2">
            <a:schemeClr val="accent1"/>
          </a:lnRef>
          <a:fillRef idx="0">
            <a:srgbClr val="FFFFFF"/>
          </a:fillRef>
          <a:effectRef idx="0">
            <a:srgbClr val="FFFFFF"/>
          </a:effectRef>
          <a:fontRef idx="minor">
            <a:schemeClr val="tx1"/>
          </a:fontRef>
        </p:style>
      </p:cxnSp>
      <p:cxnSp>
        <p:nvCxnSpPr>
          <p:cNvPr id="33" name="直接连接符 32"/>
          <p:cNvCxnSpPr>
            <a:stCxn id="34" idx="1"/>
          </p:cNvCxnSpPr>
          <p:nvPr/>
        </p:nvCxnSpPr>
        <p:spPr>
          <a:xfrm flipH="1" flipV="1">
            <a:off x="5502275" y="1390015"/>
            <a:ext cx="448310" cy="80010"/>
          </a:xfrm>
          <a:prstGeom prst="line">
            <a:avLst/>
          </a:prstGeom>
          <a:ln w="12700">
            <a:solidFill>
              <a:srgbClr val="FF0000"/>
            </a:solidFill>
          </a:ln>
        </p:spPr>
        <p:style>
          <a:lnRef idx="2">
            <a:schemeClr val="accent1"/>
          </a:lnRef>
          <a:fillRef idx="0">
            <a:srgbClr val="FFFFFF"/>
          </a:fillRef>
          <a:effectRef idx="0">
            <a:srgbClr val="FFFFFF"/>
          </a:effectRef>
          <a:fontRef idx="minor">
            <a:schemeClr val="tx1"/>
          </a:fontRef>
        </p:style>
      </p:cxnSp>
      <p:sp>
        <p:nvSpPr>
          <p:cNvPr id="34" name="文本框 33"/>
          <p:cNvSpPr txBox="1"/>
          <p:nvPr>
            <p:custDataLst>
              <p:tags r:id="rId9"/>
            </p:custDataLst>
          </p:nvPr>
        </p:nvSpPr>
        <p:spPr>
          <a:xfrm>
            <a:off x="5950585" y="1348740"/>
            <a:ext cx="3096260" cy="24257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chemeClr val="tx1"/>
                </a:solidFill>
                <a:latin typeface="微软雅黑 Light" panose="020B0502040204020203" pitchFamily="34" charset="-122"/>
                <a:ea typeface="微软雅黑 Light" panose="020B0502040204020203" pitchFamily="34" charset="-122"/>
              </a:rPr>
              <a:t>中间</a:t>
            </a:r>
            <a:r>
              <a:rPr lang="en-US" altLang="zh-CN" sz="1200" dirty="0" smtClean="0">
                <a:solidFill>
                  <a:schemeClr val="tx1"/>
                </a:solidFill>
                <a:latin typeface="微软雅黑 Light" panose="020B0502040204020203" pitchFamily="34" charset="-122"/>
                <a:ea typeface="微软雅黑 Light" panose="020B0502040204020203" pitchFamily="34" charset="-122"/>
              </a:rPr>
              <a:t>0B00~0CFF</a:t>
            </a:r>
            <a:r>
              <a:rPr lang="zh-CN" altLang="en-US" sz="1200" dirty="0" smtClean="0">
                <a:solidFill>
                  <a:schemeClr val="tx1"/>
                </a:solidFill>
                <a:latin typeface="微软雅黑 Light" panose="020B0502040204020203" pitchFamily="34" charset="-122"/>
                <a:ea typeface="微软雅黑 Light" panose="020B0502040204020203" pitchFamily="34" charset="-122"/>
              </a:rPr>
              <a:t>是</a:t>
            </a:r>
            <a:r>
              <a:rPr lang="en-US" altLang="zh-CN" sz="1200" dirty="0" smtClean="0">
                <a:solidFill>
                  <a:schemeClr val="tx1"/>
                </a:solidFill>
                <a:latin typeface="微软雅黑 Light" panose="020B0502040204020203" pitchFamily="34" charset="-122"/>
                <a:ea typeface="微软雅黑 Light" panose="020B0502040204020203" pitchFamily="34" charset="-122"/>
              </a:rPr>
              <a:t>ADC</a:t>
            </a:r>
            <a:r>
              <a:rPr lang="zh-CN" altLang="en-US" sz="1200" dirty="0" smtClean="0">
                <a:solidFill>
                  <a:schemeClr val="tx1"/>
                </a:solidFill>
                <a:latin typeface="微软雅黑 Light" panose="020B0502040204020203" pitchFamily="34" charset="-122"/>
                <a:ea typeface="微软雅黑 Light" panose="020B0502040204020203" pitchFamily="34" charset="-122"/>
              </a:rPr>
              <a:t>和</a:t>
            </a:r>
            <a:r>
              <a:rPr lang="en-US" altLang="zh-CN" sz="1200" dirty="0" smtClean="0">
                <a:solidFill>
                  <a:schemeClr val="tx1"/>
                </a:solidFill>
                <a:latin typeface="微软雅黑 Light" panose="020B0502040204020203" pitchFamily="34" charset="-122"/>
                <a:ea typeface="微软雅黑 Light" panose="020B0502040204020203" pitchFamily="34" charset="-122"/>
              </a:rPr>
              <a:t>Timer</a:t>
            </a:r>
            <a:r>
              <a:rPr lang="zh-CN" altLang="en-US" sz="1200" dirty="0" smtClean="0">
                <a:solidFill>
                  <a:schemeClr val="tx1"/>
                </a:solidFill>
                <a:latin typeface="微软雅黑 Light" panose="020B0502040204020203" pitchFamily="34" charset="-122"/>
                <a:ea typeface="微软雅黑 Light" panose="020B0502040204020203" pitchFamily="34" charset="-122"/>
              </a:rPr>
              <a:t>的外设</a:t>
            </a:r>
            <a:r>
              <a:rPr lang="zh-CN" altLang="en-US" sz="1200" dirty="0" smtClean="0">
                <a:solidFill>
                  <a:schemeClr val="tx1"/>
                </a:solidFill>
                <a:latin typeface="微软雅黑 Light" panose="020B0502040204020203" pitchFamily="34" charset="-122"/>
                <a:ea typeface="微软雅黑 Light" panose="020B0502040204020203" pitchFamily="34" charset="-122"/>
              </a:rPr>
              <a:t>地址</a:t>
            </a:r>
            <a:endParaRPr lang="zh-CN" altLang="en-US" sz="1200" dirty="0" smtClean="0">
              <a:solidFill>
                <a:schemeClr val="tx1"/>
              </a:solidFill>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10"/>
            </p:custDataLst>
          </p:nvPr>
        </p:nvSpPr>
        <p:spPr>
          <a:xfrm>
            <a:off x="5951220" y="1645920"/>
            <a:ext cx="3304540" cy="24257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chemeClr val="tx1"/>
                </a:solidFill>
                <a:latin typeface="微软雅黑 Light" panose="020B0502040204020203" pitchFamily="34" charset="-122"/>
                <a:ea typeface="微软雅黑 Light" panose="020B0502040204020203" pitchFamily="34" charset="-122"/>
              </a:rPr>
              <a:t>中间</a:t>
            </a:r>
            <a:r>
              <a:rPr lang="en-US" altLang="zh-CN" sz="1200" dirty="0" smtClean="0">
                <a:solidFill>
                  <a:schemeClr val="tx1"/>
                </a:solidFill>
                <a:latin typeface="微软雅黑 Light" panose="020B0502040204020203" pitchFamily="34" charset="-122"/>
                <a:ea typeface="微软雅黑 Light" panose="020B0502040204020203" pitchFamily="34" charset="-122"/>
              </a:rPr>
              <a:t>1000~147F</a:t>
            </a:r>
            <a:r>
              <a:rPr lang="zh-CN" altLang="en-US" sz="1200" dirty="0" smtClean="0">
                <a:solidFill>
                  <a:schemeClr val="tx1"/>
                </a:solidFill>
                <a:latin typeface="微软雅黑 Light" panose="020B0502040204020203" pitchFamily="34" charset="-122"/>
                <a:ea typeface="微软雅黑 Light" panose="020B0502040204020203" pitchFamily="34" charset="-122"/>
              </a:rPr>
              <a:t>是</a:t>
            </a:r>
            <a:r>
              <a:rPr lang="en-US" altLang="zh-CN" sz="1200" dirty="0" smtClean="0">
                <a:solidFill>
                  <a:schemeClr val="tx1"/>
                </a:solidFill>
                <a:latin typeface="微软雅黑 Light" panose="020B0502040204020203" pitchFamily="34" charset="-122"/>
                <a:ea typeface="微软雅黑 Light" panose="020B0502040204020203" pitchFamily="34" charset="-122"/>
              </a:rPr>
              <a:t>DMA</a:t>
            </a:r>
            <a:r>
              <a:rPr lang="zh-CN" altLang="en-US" sz="1200" dirty="0" smtClean="0">
                <a:solidFill>
                  <a:schemeClr val="tx1"/>
                </a:solidFill>
                <a:latin typeface="微软雅黑 Light" panose="020B0502040204020203" pitchFamily="34" charset="-122"/>
                <a:ea typeface="微软雅黑 Light" panose="020B0502040204020203" pitchFamily="34" charset="-122"/>
              </a:rPr>
              <a:t>和</a:t>
            </a:r>
            <a:r>
              <a:rPr lang="en-US" altLang="zh-CN" sz="1200" dirty="0" smtClean="0">
                <a:solidFill>
                  <a:schemeClr val="tx1"/>
                </a:solidFill>
                <a:latin typeface="微软雅黑 Light" panose="020B0502040204020203" pitchFamily="34" charset="-122"/>
                <a:ea typeface="微软雅黑 Light" panose="020B0502040204020203" pitchFamily="34" charset="-122"/>
              </a:rPr>
              <a:t>CLA</a:t>
            </a:r>
            <a:r>
              <a:rPr lang="zh-CN" altLang="en-US" sz="1200" dirty="0" smtClean="0">
                <a:solidFill>
                  <a:schemeClr val="tx1"/>
                </a:solidFill>
                <a:latin typeface="微软雅黑 Light" panose="020B0502040204020203" pitchFamily="34" charset="-122"/>
                <a:ea typeface="微软雅黑 Light" panose="020B0502040204020203" pitchFamily="34" charset="-122"/>
              </a:rPr>
              <a:t>的</a:t>
            </a:r>
            <a:r>
              <a:rPr lang="zh-CN" altLang="en-US" sz="1200" dirty="0" smtClean="0">
                <a:solidFill>
                  <a:schemeClr val="tx1"/>
                </a:solidFill>
                <a:latin typeface="微软雅黑 Light" panose="020B0502040204020203" pitchFamily="34" charset="-122"/>
                <a:ea typeface="微软雅黑 Light" panose="020B0502040204020203" pitchFamily="34" charset="-122"/>
              </a:rPr>
              <a:t>部分外设</a:t>
            </a:r>
            <a:r>
              <a:rPr lang="zh-CN" altLang="en-US" sz="1200" dirty="0" smtClean="0">
                <a:solidFill>
                  <a:schemeClr val="tx1"/>
                </a:solidFill>
                <a:latin typeface="微软雅黑 Light" panose="020B0502040204020203" pitchFamily="34" charset="-122"/>
                <a:ea typeface="微软雅黑 Light" panose="020B0502040204020203" pitchFamily="34" charset="-122"/>
              </a:rPr>
              <a:t>地址</a:t>
            </a:r>
            <a:endParaRPr lang="zh-CN" altLang="en-US" sz="1200" dirty="0" smtClean="0">
              <a:solidFill>
                <a:schemeClr val="tx1"/>
              </a:solidFill>
              <a:latin typeface="微软雅黑 Light" panose="020B0502040204020203" pitchFamily="34" charset="-122"/>
              <a:ea typeface="微软雅黑 Light" panose="020B0502040204020203" pitchFamily="34" charset="-122"/>
            </a:endParaRPr>
          </a:p>
        </p:txBody>
      </p:sp>
      <p:cxnSp>
        <p:nvCxnSpPr>
          <p:cNvPr id="36" name="直接连接符 35"/>
          <p:cNvCxnSpPr>
            <a:stCxn id="35" idx="1"/>
          </p:cNvCxnSpPr>
          <p:nvPr/>
        </p:nvCxnSpPr>
        <p:spPr>
          <a:xfrm flipH="1" flipV="1">
            <a:off x="5518785" y="1517650"/>
            <a:ext cx="432435" cy="249555"/>
          </a:xfrm>
          <a:prstGeom prst="line">
            <a:avLst/>
          </a:prstGeom>
          <a:ln w="12700">
            <a:solidFill>
              <a:srgbClr val="FF0000"/>
            </a:solidFill>
          </a:ln>
        </p:spPr>
        <p:style>
          <a:lnRef idx="2">
            <a:schemeClr val="accent1"/>
          </a:lnRef>
          <a:fillRef idx="0">
            <a:srgbClr val="FFFFFF"/>
          </a:fillRef>
          <a:effectRef idx="0">
            <a:srgbClr val="FFFFFF"/>
          </a:effectRef>
          <a:fontRef idx="minor">
            <a:schemeClr val="tx1"/>
          </a:fontRef>
        </p:style>
      </p:cxnSp>
      <p:sp>
        <p:nvSpPr>
          <p:cNvPr id="37" name="文本框 36"/>
          <p:cNvSpPr txBox="1"/>
          <p:nvPr>
            <p:custDataLst>
              <p:tags r:id="rId11"/>
            </p:custDataLst>
          </p:nvPr>
        </p:nvSpPr>
        <p:spPr>
          <a:xfrm>
            <a:off x="9479280" y="1390015"/>
            <a:ext cx="2518410" cy="24257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chemeClr val="tx1"/>
                </a:solidFill>
                <a:highlight>
                  <a:srgbClr val="00FF00"/>
                </a:highlight>
                <a:latin typeface="微软雅黑 Light" panose="020B0502040204020203" pitchFamily="34" charset="-122"/>
                <a:ea typeface="微软雅黑 Light" panose="020B0502040204020203" pitchFamily="34" charset="-122"/>
              </a:rPr>
              <a:t>其他外设的寄存器地址同样可以在后面的表中进行查找</a:t>
            </a:r>
            <a:endParaRPr lang="zh-CN" altLang="en-US" sz="12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38" name="图片 37"/>
          <p:cNvPicPr>
            <a:picLocks noChangeAspect="1"/>
          </p:cNvPicPr>
          <p:nvPr/>
        </p:nvPicPr>
        <p:blipFill>
          <a:blip r:embed="rId12"/>
          <a:stretch>
            <a:fillRect/>
          </a:stretch>
        </p:blipFill>
        <p:spPr>
          <a:xfrm>
            <a:off x="6022975" y="1943100"/>
            <a:ext cx="3613785" cy="4048125"/>
          </a:xfrm>
          <a:prstGeom prst="rect">
            <a:avLst/>
          </a:prstGeom>
        </p:spPr>
      </p:pic>
      <p:sp>
        <p:nvSpPr>
          <p:cNvPr id="39" name="文本框 38"/>
          <p:cNvSpPr txBox="1"/>
          <p:nvPr>
            <p:custDataLst>
              <p:tags r:id="rId13"/>
            </p:custDataLst>
          </p:nvPr>
        </p:nvSpPr>
        <p:spPr>
          <a:xfrm>
            <a:off x="9479915" y="3355975"/>
            <a:ext cx="2518410" cy="87884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CMD</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文件中的内存分配和表格略有不同，还需要研究。</a:t>
            </a:r>
            <a:endPar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RAM</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分配过程中要管</a:t>
            </a: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LSx</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和</a:t>
            </a: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GSx</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吗？</a:t>
            </a:r>
            <a:endPar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Flash</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分配过程中要管</a:t>
            </a: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Sectorx</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吗？</a:t>
            </a:r>
            <a:endPar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CMD</a:t>
            </a:r>
            <a:r>
              <a:rPr dirty="0" smtClean="0"/>
              <a:t>文件</a:t>
            </a:r>
            <a:endParaRPr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CLA</a:t>
            </a:r>
            <a:r>
              <a:rPr dirty="0" smtClean="0"/>
              <a:t>学习材料与概要</a:t>
            </a:r>
            <a:r>
              <a:rPr dirty="0" smtClean="0"/>
              <a:t>介绍</a:t>
            </a:r>
            <a:endParaRPr dirty="0" smtClean="0"/>
          </a:p>
        </p:txBody>
      </p:sp>
      <p:sp>
        <p:nvSpPr>
          <p:cNvPr id="4" name="文本框 3"/>
          <p:cNvSpPr txBox="1"/>
          <p:nvPr>
            <p:custDataLst>
              <p:tags r:id="rId1"/>
            </p:custDataLst>
          </p:nvPr>
        </p:nvSpPr>
        <p:spPr>
          <a:xfrm>
            <a:off x="622300" y="836930"/>
            <a:ext cx="10966450" cy="1174115"/>
          </a:xfrm>
          <a:prstGeom prst="rect">
            <a:avLst/>
          </a:prstGeom>
          <a:noFill/>
        </p:spPr>
        <p:txBody>
          <a:bodyPr wrap="square" rtlCol="0">
            <a:noAutofit/>
          </a:bodyPr>
          <a:p>
            <a:pPr indent="0">
              <a:lnSpc>
                <a:spcPct val="150000"/>
              </a:lnSpc>
              <a:buFont typeface="Wingdings" panose="05000000000000000000" charset="0"/>
              <a:buNone/>
            </a:pPr>
            <a:r>
              <a:rPr lang="en-US" altLang="zh-CN" sz="1200" dirty="0" smtClean="0">
                <a:solidFill>
                  <a:srgbClr val="FF0000"/>
                </a:solidFill>
                <a:latin typeface="微软雅黑 Light" panose="020B0502040204020203" pitchFamily="34" charset="-122"/>
                <a:ea typeface="微软雅黑 Light" panose="020B0502040204020203" pitchFamily="34" charset="-122"/>
              </a:rPr>
              <a:t>TI</a:t>
            </a:r>
            <a:r>
              <a:rPr lang="zh-CN" altLang="en-US" sz="1200" dirty="0" smtClean="0">
                <a:solidFill>
                  <a:srgbClr val="FF0000"/>
                </a:solidFill>
                <a:latin typeface="微软雅黑 Light" panose="020B0502040204020203" pitchFamily="34" charset="-122"/>
                <a:ea typeface="微软雅黑 Light" panose="020B0502040204020203" pitchFamily="34" charset="-122"/>
              </a:rPr>
              <a:t>官网或论坛上的一些学习材料：</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[1] https://dev.ti.com/tirex/explore/node?node=A__AQef2fh7mfB5qd2vTSOofQ__C2000-ACADEMY__3H1LnqB__LATEST</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[2] https://www.ti.com.cn/zh-cn/video/series/control-law-accelerator-hands-on-workshop.html#transcript-tab</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[3] https://e2echina.ti.com/blogs_/b/the_process/posts/c2000-cla-cla</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endParaRPr lang="en-US" altLang="zh-CN" sz="1200" dirty="0" smtClean="0">
              <a:latin typeface="微软雅黑 Light" panose="020B0502040204020203" pitchFamily="34" charset="-122"/>
              <a:ea typeface="微软雅黑 Light" panose="020B0502040204020203" pitchFamily="34" charset="-122"/>
            </a:endParaRPr>
          </a:p>
        </p:txBody>
      </p:sp>
      <p:pic>
        <p:nvPicPr>
          <p:cNvPr id="100" name="图片 99"/>
          <p:cNvPicPr>
            <a:picLocks noChangeAspect="1"/>
          </p:cNvPicPr>
          <p:nvPr/>
        </p:nvPicPr>
        <p:blipFill>
          <a:blip r:embed="rId2"/>
          <a:stretch>
            <a:fillRect/>
          </a:stretch>
        </p:blipFill>
        <p:spPr>
          <a:xfrm>
            <a:off x="622300" y="2133600"/>
            <a:ext cx="3766185" cy="2153920"/>
          </a:xfrm>
          <a:prstGeom prst="rect">
            <a:avLst/>
          </a:prstGeom>
          <a:noFill/>
          <a:ln w="9525">
            <a:noFill/>
          </a:ln>
        </p:spPr>
      </p:pic>
      <p:sp>
        <p:nvSpPr>
          <p:cNvPr id="3" name="文本框 2"/>
          <p:cNvSpPr txBox="1"/>
          <p:nvPr>
            <p:custDataLst>
              <p:tags r:id="rId3"/>
            </p:custDataLst>
          </p:nvPr>
        </p:nvSpPr>
        <p:spPr>
          <a:xfrm>
            <a:off x="2094230" y="2348865"/>
            <a:ext cx="822325" cy="24955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主要</a:t>
            </a:r>
            <a:r>
              <a:rPr lang="zh-CN" altLang="en-US" sz="1200" dirty="0" smtClean="0">
                <a:highlight>
                  <a:srgbClr val="FFFF00"/>
                </a:highlight>
                <a:latin typeface="微软雅黑 Light" panose="020B0502040204020203" pitchFamily="34" charset="-122"/>
                <a:ea typeface="微软雅黑 Light" panose="020B0502040204020203" pitchFamily="34" charset="-122"/>
              </a:rPr>
              <a:t>架构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4"/>
          <a:stretch>
            <a:fillRect/>
          </a:stretch>
        </p:blipFill>
        <p:spPr>
          <a:xfrm>
            <a:off x="406400" y="4364990"/>
            <a:ext cx="3993515" cy="2425700"/>
          </a:xfrm>
          <a:prstGeom prst="rect">
            <a:avLst/>
          </a:prstGeom>
          <a:noFill/>
          <a:ln w="9525">
            <a:noFill/>
          </a:ln>
        </p:spPr>
      </p:pic>
      <p:sp>
        <p:nvSpPr>
          <p:cNvPr id="7" name="文本框 6"/>
          <p:cNvSpPr txBox="1"/>
          <p:nvPr>
            <p:custDataLst>
              <p:tags r:id="rId5"/>
            </p:custDataLst>
          </p:nvPr>
        </p:nvSpPr>
        <p:spPr>
          <a:xfrm>
            <a:off x="1918970" y="4580890"/>
            <a:ext cx="822325" cy="20447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内存</a:t>
            </a:r>
            <a:r>
              <a:rPr lang="zh-CN" altLang="en-US" sz="1200" dirty="0" smtClean="0">
                <a:highlight>
                  <a:srgbClr val="FFFF00"/>
                </a:highlight>
                <a:latin typeface="微软雅黑 Light" panose="020B0502040204020203" pitchFamily="34" charset="-122"/>
                <a:ea typeface="微软雅黑 Light" panose="020B0502040204020203" pitchFamily="34" charset="-122"/>
              </a:rPr>
              <a:t>架构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6"/>
          <a:stretch>
            <a:fillRect/>
          </a:stretch>
        </p:blipFill>
        <p:spPr>
          <a:xfrm>
            <a:off x="5089525" y="2261235"/>
            <a:ext cx="6747510" cy="1136015"/>
          </a:xfrm>
          <a:prstGeom prst="rect">
            <a:avLst/>
          </a:prstGeom>
        </p:spPr>
      </p:pic>
      <p:sp>
        <p:nvSpPr>
          <p:cNvPr id="40" name="矩形 39"/>
          <p:cNvSpPr/>
          <p:nvPr/>
        </p:nvSpPr>
        <p:spPr>
          <a:xfrm>
            <a:off x="5089525" y="2491740"/>
            <a:ext cx="6783070" cy="2616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5089525" y="2908935"/>
            <a:ext cx="6783070" cy="2254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custDataLst>
              <p:tags r:id="rId7"/>
            </p:custDataLst>
          </p:nvPr>
        </p:nvSpPr>
        <p:spPr>
          <a:xfrm>
            <a:off x="5097145" y="3413125"/>
            <a:ext cx="2494280" cy="27559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主要为一些快速的控制任务服务</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8"/>
            </p:custDataLst>
          </p:nvPr>
        </p:nvSpPr>
        <p:spPr>
          <a:xfrm>
            <a:off x="5089525" y="386143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CLA</a:t>
            </a:r>
            <a:r>
              <a:rPr dirty="0" smtClean="0"/>
              <a:t>内存</a:t>
            </a:r>
            <a:r>
              <a:rPr dirty="0" smtClean="0"/>
              <a:t>管理</a:t>
            </a:r>
            <a:endParaRPr dirty="0" smtClean="0"/>
          </a:p>
        </p:txBody>
      </p:sp>
      <p:pic>
        <p:nvPicPr>
          <p:cNvPr id="7" name="图片 6"/>
          <p:cNvPicPr>
            <a:picLocks noChangeAspect="1"/>
          </p:cNvPicPr>
          <p:nvPr/>
        </p:nvPicPr>
        <p:blipFill>
          <a:blip r:embed="rId1"/>
          <a:stretch>
            <a:fillRect/>
          </a:stretch>
        </p:blipFill>
        <p:spPr>
          <a:xfrm>
            <a:off x="262255" y="927100"/>
            <a:ext cx="6368415" cy="940435"/>
          </a:xfrm>
          <a:prstGeom prst="rect">
            <a:avLst/>
          </a:prstGeom>
        </p:spPr>
      </p:pic>
      <p:sp>
        <p:nvSpPr>
          <p:cNvPr id="8" name="文本框 7"/>
          <p:cNvSpPr txBox="1"/>
          <p:nvPr>
            <p:custDataLst>
              <p:tags r:id="rId2"/>
            </p:custDataLst>
          </p:nvPr>
        </p:nvSpPr>
        <p:spPr>
          <a:xfrm>
            <a:off x="342265" y="1849755"/>
            <a:ext cx="6287770" cy="60833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1</a:t>
            </a:r>
            <a:r>
              <a:rPr lang="zh-CN" altLang="en-US" sz="1200" dirty="0" smtClean="0">
                <a:highlight>
                  <a:srgbClr val="00FF00"/>
                </a:highlight>
                <a:latin typeface="微软雅黑 Light" panose="020B0502040204020203" pitchFamily="34" charset="-122"/>
                <a:ea typeface="微软雅黑 Light" panose="020B0502040204020203" pitchFamily="34" charset="-122"/>
              </a:rPr>
              <a:t>、两快特定的内存</a:t>
            </a:r>
            <a:r>
              <a:rPr lang="en-US" altLang="zh-CN" sz="1200" dirty="0" smtClean="0">
                <a:highlight>
                  <a:srgbClr val="00FF00"/>
                </a:highlight>
                <a:latin typeface="微软雅黑 Light" panose="020B0502040204020203" pitchFamily="34" charset="-122"/>
                <a:ea typeface="微软雅黑 Light" panose="020B0502040204020203" pitchFamily="34" charset="-122"/>
              </a:rPr>
              <a:t>MSGRAM</a:t>
            </a:r>
            <a:r>
              <a:rPr lang="zh-CN" altLang="en-US" sz="1200" dirty="0" smtClean="0">
                <a:highlight>
                  <a:srgbClr val="00FF00"/>
                </a:highlight>
                <a:latin typeface="微软雅黑 Light" panose="020B0502040204020203" pitchFamily="34" charset="-122"/>
                <a:ea typeface="微软雅黑 Light" panose="020B0502040204020203" pitchFamily="34" charset="-122"/>
              </a:rPr>
              <a:t>；</a:t>
            </a:r>
            <a:r>
              <a:rPr lang="en-US" altLang="zh-CN" sz="1200" dirty="0" smtClean="0">
                <a:highlight>
                  <a:srgbClr val="00FF00"/>
                </a:highlight>
                <a:latin typeface="微软雅黑 Light" panose="020B0502040204020203" pitchFamily="34" charset="-122"/>
                <a:ea typeface="微软雅黑 Light" panose="020B0502040204020203" pitchFamily="34" charset="-122"/>
              </a:rPr>
              <a:t>2</a:t>
            </a:r>
            <a:r>
              <a:rPr lang="zh-CN" altLang="en-US" sz="1200" dirty="0" smtClean="0">
                <a:highlight>
                  <a:srgbClr val="00FF00"/>
                </a:highlight>
                <a:latin typeface="微软雅黑 Light" panose="020B0502040204020203" pitchFamily="34" charset="-122"/>
                <a:ea typeface="微软雅黑 Light" panose="020B0502040204020203" pitchFamily="34" charset="-122"/>
              </a:rPr>
              <a:t>、内存可配置为程序或数据空间；</a:t>
            </a:r>
            <a:r>
              <a:rPr lang="en-US" altLang="zh-CN" sz="1200" dirty="0" smtClean="0">
                <a:highlight>
                  <a:srgbClr val="00FF00"/>
                </a:highlight>
                <a:latin typeface="微软雅黑 Light" panose="020B0502040204020203" pitchFamily="34" charset="-122"/>
                <a:ea typeface="微软雅黑 Light" panose="020B0502040204020203" pitchFamily="34" charset="-122"/>
              </a:rPr>
              <a:t>3</a:t>
            </a:r>
            <a:r>
              <a:rPr lang="zh-CN" altLang="en-US" sz="1200" dirty="0" smtClean="0">
                <a:highlight>
                  <a:srgbClr val="00FF00"/>
                </a:highlight>
                <a:latin typeface="微软雅黑 Light" panose="020B0502040204020203" pitchFamily="34" charset="-122"/>
                <a:ea typeface="微软雅黑 Light" panose="020B0502040204020203" pitchFamily="34" charset="-122"/>
              </a:rPr>
              <a:t>、</a:t>
            </a:r>
            <a:r>
              <a:rPr lang="en-US" altLang="zh-CN" sz="1200" dirty="0" smtClean="0">
                <a:highlight>
                  <a:srgbClr val="00FF00"/>
                </a:highlight>
                <a:latin typeface="微软雅黑 Light" panose="020B0502040204020203" pitchFamily="34" charset="-122"/>
                <a:ea typeface="微软雅黑 Light" panose="020B0502040204020203" pitchFamily="34" charset="-122"/>
              </a:rPr>
              <a:t>CLA</a:t>
            </a:r>
            <a:r>
              <a:rPr lang="zh-CN" altLang="en-US" sz="1200" dirty="0" smtClean="0">
                <a:highlight>
                  <a:srgbClr val="00FF00"/>
                </a:highlight>
                <a:latin typeface="微软雅黑 Light" panose="020B0502040204020203" pitchFamily="34" charset="-122"/>
                <a:ea typeface="微软雅黑 Light" panose="020B0502040204020203" pitchFamily="34" charset="-122"/>
              </a:rPr>
              <a:t>和</a:t>
            </a:r>
            <a:r>
              <a:rPr lang="en-US" altLang="zh-CN" sz="1200" dirty="0" smtClean="0">
                <a:highlight>
                  <a:srgbClr val="00FF00"/>
                </a:highlight>
                <a:latin typeface="微软雅黑 Light" panose="020B0502040204020203" pitchFamily="34" charset="-122"/>
                <a:ea typeface="微软雅黑 Light" panose="020B0502040204020203" pitchFamily="34" charset="-122"/>
              </a:rPr>
              <a:t>DMA</a:t>
            </a:r>
            <a:r>
              <a:rPr lang="zh-CN" altLang="en-US" sz="1200" dirty="0" smtClean="0">
                <a:highlight>
                  <a:srgbClr val="00FF00"/>
                </a:highlight>
                <a:latin typeface="微软雅黑 Light" panose="020B0502040204020203" pitchFamily="34" charset="-122"/>
                <a:ea typeface="微软雅黑 Light" panose="020B0502040204020203" pitchFamily="34" charset="-122"/>
              </a:rPr>
              <a:t>均可访问内存，默认仲裁机制</a:t>
            </a:r>
            <a:r>
              <a:rPr lang="en-US" altLang="zh-CN" sz="1200" dirty="0" smtClean="0">
                <a:highlight>
                  <a:srgbClr val="00FF00"/>
                </a:highlight>
                <a:latin typeface="微软雅黑 Light" panose="020B0502040204020203" pitchFamily="34" charset="-122"/>
                <a:ea typeface="微软雅黑 Light" panose="020B0502040204020203" pitchFamily="34" charset="-122"/>
              </a:rPr>
              <a:t>CLA</a:t>
            </a:r>
            <a:r>
              <a:rPr lang="zh-CN" altLang="en-US" sz="1200" dirty="0" smtClean="0">
                <a:highlight>
                  <a:srgbClr val="00FF00"/>
                </a:highlight>
                <a:latin typeface="微软雅黑 Light" panose="020B0502040204020203" pitchFamily="34" charset="-122"/>
                <a:ea typeface="微软雅黑 Light" panose="020B0502040204020203" pitchFamily="34" charset="-122"/>
              </a:rPr>
              <a:t>为</a:t>
            </a:r>
            <a:r>
              <a:rPr lang="en-US" altLang="zh-CN" sz="1200" dirty="0" smtClean="0">
                <a:highlight>
                  <a:srgbClr val="00FF00"/>
                </a:highlight>
                <a:latin typeface="微软雅黑 Light" panose="020B0502040204020203" pitchFamily="34" charset="-122"/>
                <a:ea typeface="微软雅黑 Light" panose="020B0502040204020203" pitchFamily="34" charset="-122"/>
              </a:rPr>
              <a:t>secondary master</a:t>
            </a:r>
            <a:r>
              <a:rPr lang="zh-CN" altLang="en-US" sz="1200" dirty="0" smtClean="0">
                <a:highlight>
                  <a:srgbClr val="00FF00"/>
                </a:highlight>
                <a:latin typeface="微软雅黑 Light" panose="020B0502040204020203" pitchFamily="34" charset="-122"/>
                <a:ea typeface="微软雅黑 Light" panose="020B0502040204020203" pitchFamily="34" charset="-122"/>
              </a:rPr>
              <a:t>；</a:t>
            </a:r>
            <a:r>
              <a:rPr lang="zh-CN" altLang="en-US" sz="1200" b="1" dirty="0" smtClean="0">
                <a:highlight>
                  <a:srgbClr val="00FF00"/>
                </a:highlight>
                <a:latin typeface="微软雅黑 Light" panose="020B0502040204020203" pitchFamily="34" charset="-122"/>
                <a:ea typeface="微软雅黑 Light" panose="020B0502040204020203" pitchFamily="34" charset="-122"/>
              </a:rPr>
              <a:t>（细节要看</a:t>
            </a:r>
            <a:r>
              <a:rPr lang="en-US" altLang="zh-CN" sz="1200" b="1" dirty="0" smtClean="0">
                <a:highlight>
                  <a:srgbClr val="00FF00"/>
                </a:highlight>
                <a:latin typeface="微软雅黑 Light" panose="020B0502040204020203" pitchFamily="34" charset="-122"/>
                <a:ea typeface="微软雅黑 Light" panose="020B0502040204020203" pitchFamily="34" charset="-122"/>
              </a:rPr>
              <a:t>manual</a:t>
            </a:r>
            <a:r>
              <a:rPr lang="zh-CN" altLang="en-US" sz="1200" b="1" dirty="0" smtClean="0">
                <a:highlight>
                  <a:srgbClr val="00FF00"/>
                </a:highlight>
                <a:latin typeface="微软雅黑 Light" panose="020B0502040204020203" pitchFamily="34" charset="-122"/>
                <a:ea typeface="微软雅黑 Light" panose="020B0502040204020203" pitchFamily="34" charset="-122"/>
              </a:rPr>
              <a:t>的</a:t>
            </a:r>
            <a:r>
              <a:rPr lang="en-US" altLang="zh-CN" sz="1200" b="1" dirty="0" smtClean="0">
                <a:highlight>
                  <a:srgbClr val="00FF00"/>
                </a:highlight>
                <a:latin typeface="微软雅黑 Light" panose="020B0502040204020203" pitchFamily="34" charset="-122"/>
                <a:ea typeface="微软雅黑 Light" panose="020B0502040204020203" pitchFamily="34" charset="-122"/>
              </a:rPr>
              <a:t>3.11</a:t>
            </a:r>
            <a:r>
              <a:rPr lang="zh-CN" altLang="en-US" sz="1200" b="1" dirty="0" smtClean="0">
                <a:highlight>
                  <a:srgbClr val="00FF00"/>
                </a:highlight>
                <a:latin typeface="微软雅黑 Light" panose="020B0502040204020203" pitchFamily="34" charset="-122"/>
                <a:ea typeface="微软雅黑 Light" panose="020B0502040204020203" pitchFamily="34" charset="-122"/>
              </a:rPr>
              <a:t>节）</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在</a:t>
            </a:r>
            <a:r>
              <a:rPr lang="en-US" altLang="zh-CN" sz="1200" b="1" dirty="0" smtClean="0">
                <a:highlight>
                  <a:srgbClr val="00FF00"/>
                </a:highlight>
                <a:latin typeface="微软雅黑 Light" panose="020B0502040204020203" pitchFamily="34" charset="-122"/>
                <a:ea typeface="微软雅黑 Light" panose="020B0502040204020203" pitchFamily="34" charset="-122"/>
              </a:rPr>
              <a:t>6.3.1</a:t>
            </a:r>
            <a:r>
              <a:rPr lang="zh-CN" altLang="en-US" sz="1200" b="1" dirty="0" smtClean="0">
                <a:highlight>
                  <a:srgbClr val="00FF00"/>
                </a:highlight>
                <a:latin typeface="微软雅黑 Light" panose="020B0502040204020203" pitchFamily="34" charset="-122"/>
                <a:ea typeface="微软雅黑 Light" panose="020B0502040204020203" pitchFamily="34" charset="-122"/>
              </a:rPr>
              <a:t>节</a:t>
            </a:r>
            <a:r>
              <a:rPr lang="en-US" altLang="zh-CN" sz="1200" b="1" dirty="0" smtClean="0">
                <a:highlight>
                  <a:srgbClr val="00FF00"/>
                </a:highlight>
                <a:latin typeface="微软雅黑 Light" panose="020B0502040204020203" pitchFamily="34" charset="-122"/>
                <a:ea typeface="微软雅黑 Light" panose="020B0502040204020203" pitchFamily="34" charset="-122"/>
              </a:rPr>
              <a:t> CLA Memory</a:t>
            </a:r>
            <a:r>
              <a:rPr lang="zh-CN" altLang="en-US" sz="1200" dirty="0" smtClean="0">
                <a:highlight>
                  <a:srgbClr val="00FF00"/>
                </a:highlight>
                <a:latin typeface="微软雅黑 Light" panose="020B0502040204020203" pitchFamily="34" charset="-122"/>
                <a:ea typeface="微软雅黑 Light" panose="020B0502040204020203" pitchFamily="34" charset="-122"/>
              </a:rPr>
              <a:t>讲的很</a:t>
            </a:r>
            <a:r>
              <a:rPr lang="zh-CN" altLang="en-US" sz="1200" dirty="0" smtClean="0">
                <a:highlight>
                  <a:srgbClr val="00FF00"/>
                </a:highlight>
                <a:latin typeface="微软雅黑 Light" panose="020B0502040204020203" pitchFamily="34" charset="-122"/>
                <a:ea typeface="微软雅黑 Light" panose="020B0502040204020203" pitchFamily="34" charset="-122"/>
              </a:rPr>
              <a:t>清楚</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3"/>
          <a:srcRect/>
          <a:stretch>
            <a:fillRect/>
          </a:stretch>
        </p:blipFill>
        <p:spPr>
          <a:xfrm>
            <a:off x="261620" y="4682490"/>
            <a:ext cx="4124325" cy="1590675"/>
          </a:xfrm>
          <a:prstGeom prst="rect">
            <a:avLst/>
          </a:prstGeom>
        </p:spPr>
      </p:pic>
      <p:pic>
        <p:nvPicPr>
          <p:cNvPr id="11" name="图片 10"/>
          <p:cNvPicPr>
            <a:picLocks noChangeAspect="1"/>
          </p:cNvPicPr>
          <p:nvPr/>
        </p:nvPicPr>
        <p:blipFill>
          <a:blip r:embed="rId4"/>
          <a:stretch>
            <a:fillRect/>
          </a:stretch>
        </p:blipFill>
        <p:spPr>
          <a:xfrm>
            <a:off x="261620" y="4291330"/>
            <a:ext cx="4181475" cy="323850"/>
          </a:xfrm>
          <a:prstGeom prst="rect">
            <a:avLst/>
          </a:prstGeom>
        </p:spPr>
      </p:pic>
      <p:sp>
        <p:nvSpPr>
          <p:cNvPr id="12" name="文本框 11"/>
          <p:cNvSpPr txBox="1"/>
          <p:nvPr>
            <p:custDataLst>
              <p:tags r:id="rId5"/>
            </p:custDataLst>
          </p:nvPr>
        </p:nvSpPr>
        <p:spPr>
          <a:xfrm>
            <a:off x="342265" y="6307455"/>
            <a:ext cx="1720215" cy="27559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CLA</a:t>
            </a:r>
            <a:r>
              <a:rPr lang="zh-CN" altLang="en-US" sz="1200" dirty="0" smtClean="0">
                <a:highlight>
                  <a:srgbClr val="FFFF00"/>
                </a:highlight>
                <a:latin typeface="微软雅黑 Light" panose="020B0502040204020203" pitchFamily="34" charset="-122"/>
                <a:ea typeface="微软雅黑 Light" panose="020B0502040204020203" pitchFamily="34" charset="-122"/>
              </a:rPr>
              <a:t>内部的内存管理</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6"/>
            </p:custDataLst>
          </p:nvPr>
        </p:nvSpPr>
        <p:spPr>
          <a:xfrm>
            <a:off x="4438650" y="4147820"/>
            <a:ext cx="1909445" cy="64008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这里在前面定义的</a:t>
            </a:r>
            <a:r>
              <a:rPr lang="en-US" altLang="zh-CN" sz="1200" dirty="0" smtClean="0">
                <a:highlight>
                  <a:srgbClr val="FFFF00"/>
                </a:highlight>
                <a:latin typeface="微软雅黑 Light" panose="020B0502040204020203" pitchFamily="34" charset="-122"/>
                <a:ea typeface="微软雅黑 Light" panose="020B0502040204020203" pitchFamily="34" charset="-122"/>
              </a:rPr>
              <a:t>CLA</a:t>
            </a:r>
            <a:r>
              <a:rPr lang="zh-CN" altLang="en-US" sz="1200" dirty="0" smtClean="0">
                <a:highlight>
                  <a:srgbClr val="FFFF00"/>
                </a:highlight>
                <a:latin typeface="微软雅黑 Light" panose="020B0502040204020203" pitchFamily="34" charset="-122"/>
                <a:ea typeface="微软雅黑 Light" panose="020B0502040204020203" pitchFamily="34" charset="-122"/>
              </a:rPr>
              <a:t>与</a:t>
            </a:r>
            <a:r>
              <a:rPr lang="en-US" altLang="zh-CN" sz="1200" dirty="0" smtClean="0">
                <a:highlight>
                  <a:srgbClr val="FFFF00"/>
                </a:highlight>
                <a:latin typeface="微软雅黑 Light" panose="020B0502040204020203" pitchFamily="34" charset="-122"/>
                <a:ea typeface="微软雅黑 Light" panose="020B0502040204020203" pitchFamily="34" charset="-122"/>
              </a:rPr>
              <a:t>CPU</a:t>
            </a:r>
            <a:r>
              <a:rPr lang="zh-CN" altLang="en-US" sz="1200" dirty="0" smtClean="0">
                <a:highlight>
                  <a:srgbClr val="FFFF00"/>
                </a:highlight>
                <a:latin typeface="微软雅黑 Light" panose="020B0502040204020203" pitchFamily="34" charset="-122"/>
                <a:ea typeface="微软雅黑 Light" panose="020B0502040204020203" pitchFamily="34" charset="-122"/>
              </a:rPr>
              <a:t>交互的</a:t>
            </a:r>
            <a:r>
              <a:rPr lang="en-US" altLang="zh-CN" sz="1200" dirty="0" smtClean="0">
                <a:highlight>
                  <a:srgbClr val="FFFF00"/>
                </a:highlight>
                <a:latin typeface="微软雅黑 Light" panose="020B0502040204020203" pitchFamily="34" charset="-122"/>
                <a:ea typeface="微软雅黑 Light" panose="020B0502040204020203" pitchFamily="34" charset="-122"/>
              </a:rPr>
              <a:t>MSGRAM</a:t>
            </a:r>
            <a:r>
              <a:rPr lang="zh-CN" altLang="en-US" sz="1200" dirty="0" smtClean="0">
                <a:highlight>
                  <a:srgbClr val="FFFF00"/>
                </a:highlight>
                <a:latin typeface="微软雅黑 Light" panose="020B0502040204020203" pitchFamily="34" charset="-122"/>
                <a:ea typeface="微软雅黑 Light" panose="020B0502040204020203" pitchFamily="34" charset="-122"/>
              </a:rPr>
              <a:t>中，这里是专用的</a:t>
            </a:r>
            <a:r>
              <a:rPr lang="en-US" altLang="zh-CN" sz="1200" dirty="0" smtClean="0">
                <a:highlight>
                  <a:srgbClr val="FFFF00"/>
                </a:highlight>
                <a:latin typeface="微软雅黑 Light" panose="020B0502040204020203" pitchFamily="34" charset="-122"/>
                <a:ea typeface="微软雅黑 Light" panose="020B0502040204020203" pitchFamily="34" charset="-122"/>
              </a:rPr>
              <a:t>128</a:t>
            </a:r>
            <a:r>
              <a:rPr lang="en-US" altLang="zh-CN" sz="1200" dirty="0" smtClean="0">
                <a:highlight>
                  <a:srgbClr val="FFFF00"/>
                </a:highlight>
                <a:latin typeface="微软雅黑 Light" panose="020B0502040204020203" pitchFamily="34" charset="-122"/>
                <a:ea typeface="微软雅黑 Light" panose="020B0502040204020203" pitchFamily="34" charset="-122"/>
              </a:rPr>
              <a:t>W</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flipH="1">
            <a:off x="4078605" y="4795520"/>
            <a:ext cx="648335" cy="12960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5" name="文本框 14"/>
          <p:cNvSpPr txBox="1"/>
          <p:nvPr>
            <p:custDataLst>
              <p:tags r:id="rId7"/>
            </p:custDataLst>
          </p:nvPr>
        </p:nvSpPr>
        <p:spPr>
          <a:xfrm>
            <a:off x="765175" y="5227955"/>
            <a:ext cx="1391920" cy="2692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这里暂时没看懂</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8"/>
          <a:stretch>
            <a:fillRect/>
          </a:stretch>
        </p:blipFill>
        <p:spPr>
          <a:xfrm>
            <a:off x="7463155" y="1972945"/>
            <a:ext cx="4069715" cy="1132205"/>
          </a:xfrm>
          <a:prstGeom prst="rect">
            <a:avLst/>
          </a:prstGeom>
        </p:spPr>
      </p:pic>
      <p:pic>
        <p:nvPicPr>
          <p:cNvPr id="17" name="图片 16"/>
          <p:cNvPicPr>
            <a:picLocks noChangeAspect="1"/>
          </p:cNvPicPr>
          <p:nvPr/>
        </p:nvPicPr>
        <p:blipFill>
          <a:blip r:embed="rId9"/>
          <a:stretch>
            <a:fillRect/>
          </a:stretch>
        </p:blipFill>
        <p:spPr>
          <a:xfrm>
            <a:off x="7463155" y="3181985"/>
            <a:ext cx="3689985" cy="1175385"/>
          </a:xfrm>
          <a:prstGeom prst="rect">
            <a:avLst/>
          </a:prstGeom>
        </p:spPr>
      </p:pic>
      <p:pic>
        <p:nvPicPr>
          <p:cNvPr id="18" name="图片 17"/>
          <p:cNvPicPr>
            <a:picLocks noChangeAspect="1"/>
          </p:cNvPicPr>
          <p:nvPr/>
        </p:nvPicPr>
        <p:blipFill>
          <a:blip r:embed="rId10"/>
          <a:stretch>
            <a:fillRect/>
          </a:stretch>
        </p:blipFill>
        <p:spPr>
          <a:xfrm>
            <a:off x="7463155" y="4577715"/>
            <a:ext cx="2682240" cy="265430"/>
          </a:xfrm>
          <a:prstGeom prst="rect">
            <a:avLst/>
          </a:prstGeom>
        </p:spPr>
      </p:pic>
      <p:pic>
        <p:nvPicPr>
          <p:cNvPr id="19" name="图片 18"/>
          <p:cNvPicPr>
            <a:picLocks noChangeAspect="1"/>
          </p:cNvPicPr>
          <p:nvPr/>
        </p:nvPicPr>
        <p:blipFill>
          <a:blip r:embed="rId11"/>
          <a:stretch>
            <a:fillRect/>
          </a:stretch>
        </p:blipFill>
        <p:spPr>
          <a:xfrm>
            <a:off x="7462520" y="4872355"/>
            <a:ext cx="2682875" cy="258445"/>
          </a:xfrm>
          <a:prstGeom prst="rect">
            <a:avLst/>
          </a:prstGeom>
        </p:spPr>
      </p:pic>
      <p:pic>
        <p:nvPicPr>
          <p:cNvPr id="20" name="图片 19"/>
          <p:cNvPicPr>
            <a:picLocks noChangeAspect="1"/>
          </p:cNvPicPr>
          <p:nvPr/>
        </p:nvPicPr>
        <p:blipFill>
          <a:blip r:embed="rId12"/>
          <a:stretch>
            <a:fillRect/>
          </a:stretch>
        </p:blipFill>
        <p:spPr>
          <a:xfrm>
            <a:off x="295275" y="3860165"/>
            <a:ext cx="4143375" cy="400050"/>
          </a:xfrm>
          <a:prstGeom prst="rect">
            <a:avLst/>
          </a:prstGeom>
        </p:spPr>
      </p:pic>
      <p:sp>
        <p:nvSpPr>
          <p:cNvPr id="23" name="文本框 22"/>
          <p:cNvSpPr txBox="1"/>
          <p:nvPr>
            <p:custDataLst>
              <p:tags r:id="rId13"/>
            </p:custDataLst>
          </p:nvPr>
        </p:nvSpPr>
        <p:spPr>
          <a:xfrm>
            <a:off x="10199370" y="4702175"/>
            <a:ext cx="1655445" cy="401955"/>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LS4</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与</a:t>
            </a: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LS5 RAM</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分配，分别是程序与数据</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空间</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14"/>
            </p:custDataLst>
          </p:nvPr>
        </p:nvSpPr>
        <p:spPr>
          <a:xfrm>
            <a:off x="8039100" y="3651885"/>
            <a:ext cx="2002155" cy="236220"/>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CPU</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与</a:t>
            </a: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CLA</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之间的</a:t>
            </a: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MSG</a:t>
            </a: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RAM</a:t>
            </a:r>
            <a:endPar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22" name="矩形 21"/>
          <p:cNvSpPr/>
          <p:nvPr/>
        </p:nvSpPr>
        <p:spPr>
          <a:xfrm>
            <a:off x="7442835" y="1884680"/>
            <a:ext cx="4170045" cy="125857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custDataLst>
              <p:tags r:id="rId15"/>
            </p:custDataLst>
          </p:nvPr>
        </p:nvSpPr>
        <p:spPr>
          <a:xfrm>
            <a:off x="8111490" y="1680210"/>
            <a:ext cx="2496185" cy="2692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这里如何与</a:t>
            </a:r>
            <a:r>
              <a:rPr lang="en-US" altLang="zh-CN" sz="1200" dirty="0" smtClean="0">
                <a:highlight>
                  <a:srgbClr val="FF0000"/>
                </a:highlight>
                <a:latin typeface="微软雅黑 Light" panose="020B0502040204020203" pitchFamily="34" charset="-122"/>
                <a:ea typeface="微软雅黑 Light" panose="020B0502040204020203" pitchFamily="34" charset="-122"/>
              </a:rPr>
              <a:t>CMD</a:t>
            </a:r>
            <a:r>
              <a:rPr lang="zh-CN" altLang="en-US" sz="1200" dirty="0" smtClean="0">
                <a:highlight>
                  <a:srgbClr val="FF0000"/>
                </a:highlight>
                <a:latin typeface="微软雅黑 Light" panose="020B0502040204020203" pitchFamily="34" charset="-122"/>
                <a:ea typeface="微软雅黑 Light" panose="020B0502040204020203" pitchFamily="34" charset="-122"/>
              </a:rPr>
              <a:t>对应，没有</a:t>
            </a:r>
            <a:r>
              <a:rPr lang="zh-CN" altLang="en-US" sz="1200" dirty="0" smtClean="0">
                <a:highlight>
                  <a:srgbClr val="FF0000"/>
                </a:highlight>
                <a:latin typeface="微软雅黑 Light" panose="020B0502040204020203" pitchFamily="34" charset="-122"/>
                <a:ea typeface="微软雅黑 Light" panose="020B0502040204020203" pitchFamily="34" charset="-122"/>
              </a:rPr>
              <a:t>搞懂</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16"/>
            </p:custDataLst>
          </p:nvPr>
        </p:nvSpPr>
        <p:spPr>
          <a:xfrm>
            <a:off x="7442835" y="5301615"/>
            <a:ext cx="3797935" cy="70231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这里我没有搞明白的是，如何把</a:t>
            </a:r>
            <a:r>
              <a:rPr lang="en-US" altLang="zh-CN" sz="1200" dirty="0" smtClean="0">
                <a:highlight>
                  <a:srgbClr val="FF0000"/>
                </a:highlight>
                <a:latin typeface="微软雅黑 Light" panose="020B0502040204020203" pitchFamily="34" charset="-122"/>
                <a:ea typeface="微软雅黑 Light" panose="020B0502040204020203" pitchFamily="34" charset="-122"/>
              </a:rPr>
              <a:t>CLA</a:t>
            </a:r>
            <a:r>
              <a:rPr lang="zh-CN" altLang="en-US" sz="1200" dirty="0" smtClean="0">
                <a:highlight>
                  <a:srgbClr val="FF0000"/>
                </a:highlight>
                <a:latin typeface="微软雅黑 Light" panose="020B0502040204020203" pitchFamily="34" charset="-122"/>
                <a:ea typeface="微软雅黑 Light" panose="020B0502040204020203" pitchFamily="34" charset="-122"/>
              </a:rPr>
              <a:t>部分的程序从</a:t>
            </a:r>
            <a:r>
              <a:rPr lang="en-US" altLang="zh-CN" sz="1200" dirty="0" smtClean="0">
                <a:highlight>
                  <a:srgbClr val="FF0000"/>
                </a:highlight>
                <a:latin typeface="微软雅黑 Light" panose="020B0502040204020203" pitchFamily="34" charset="-122"/>
                <a:ea typeface="微软雅黑 Light" panose="020B0502040204020203" pitchFamily="34" charset="-122"/>
              </a:rPr>
              <a:t>Flash</a:t>
            </a:r>
            <a:r>
              <a:rPr lang="zh-CN" altLang="en-US" sz="1200" dirty="0" smtClean="0">
                <a:highlight>
                  <a:srgbClr val="FF0000"/>
                </a:highlight>
                <a:latin typeface="微软雅黑 Light" panose="020B0502040204020203" pitchFamily="34" charset="-122"/>
                <a:ea typeface="微软雅黑 Light" panose="020B0502040204020203" pitchFamily="34" charset="-122"/>
              </a:rPr>
              <a:t>复制到</a:t>
            </a:r>
            <a:r>
              <a:rPr lang="en-US" altLang="zh-CN" sz="1200" dirty="0" smtClean="0">
                <a:highlight>
                  <a:srgbClr val="FF0000"/>
                </a:highlight>
                <a:latin typeface="微软雅黑 Light" panose="020B0502040204020203" pitchFamily="34" charset="-122"/>
                <a:ea typeface="微软雅黑 Light" panose="020B0502040204020203" pitchFamily="34" charset="-122"/>
              </a:rPr>
              <a:t>RAM</a:t>
            </a:r>
            <a:r>
              <a:rPr lang="zh-CN" altLang="en-US" sz="1200" dirty="0" smtClean="0">
                <a:highlight>
                  <a:srgbClr val="FF0000"/>
                </a:highlight>
                <a:latin typeface="微软雅黑 Light" panose="020B0502040204020203" pitchFamily="34" charset="-122"/>
                <a:ea typeface="微软雅黑 Light" panose="020B0502040204020203" pitchFamily="34" charset="-122"/>
              </a:rPr>
              <a:t>内，怎么知道从哪里</a:t>
            </a:r>
            <a:r>
              <a:rPr lang="zh-CN" altLang="en-US" sz="1200" dirty="0" smtClean="0">
                <a:highlight>
                  <a:srgbClr val="FF0000"/>
                </a:highlight>
                <a:latin typeface="微软雅黑 Light" panose="020B0502040204020203" pitchFamily="34" charset="-122"/>
                <a:ea typeface="微软雅黑 Light" panose="020B0502040204020203" pitchFamily="34" charset="-122"/>
              </a:rPr>
              <a:t>复制？</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其实与从</a:t>
            </a:r>
            <a:r>
              <a:rPr lang="en-US" altLang="zh-CN" sz="1200" dirty="0" smtClean="0">
                <a:highlight>
                  <a:srgbClr val="FF0000"/>
                </a:highlight>
                <a:latin typeface="微软雅黑 Light" panose="020B0502040204020203" pitchFamily="34" charset="-122"/>
                <a:ea typeface="微软雅黑 Light" panose="020B0502040204020203" pitchFamily="34" charset="-122"/>
              </a:rPr>
              <a:t>APP</a:t>
            </a:r>
            <a:r>
              <a:rPr lang="zh-CN" altLang="en-US" sz="1200" dirty="0" smtClean="0">
                <a:highlight>
                  <a:srgbClr val="FF0000"/>
                </a:highlight>
                <a:latin typeface="微软雅黑 Light" panose="020B0502040204020203" pitchFamily="34" charset="-122"/>
                <a:ea typeface="微软雅黑 Light" panose="020B0502040204020203" pitchFamily="34" charset="-122"/>
              </a:rPr>
              <a:t>里复制程序是一样的，机理搞</a:t>
            </a:r>
            <a:r>
              <a:rPr lang="zh-CN" altLang="en-US" sz="1200" dirty="0" smtClean="0">
                <a:highlight>
                  <a:srgbClr val="FF0000"/>
                </a:highlight>
                <a:latin typeface="微软雅黑 Light" panose="020B0502040204020203" pitchFamily="34" charset="-122"/>
                <a:ea typeface="微软雅黑 Light" panose="020B0502040204020203" pitchFamily="34" charset="-122"/>
              </a:rPr>
              <a:t>明白</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17"/>
          <a:stretch>
            <a:fillRect/>
          </a:stretch>
        </p:blipFill>
        <p:spPr>
          <a:xfrm>
            <a:off x="262255" y="2477770"/>
            <a:ext cx="6457950" cy="963295"/>
          </a:xfrm>
          <a:prstGeom prst="rect">
            <a:avLst/>
          </a:prstGeom>
        </p:spPr>
      </p:pic>
      <p:sp>
        <p:nvSpPr>
          <p:cNvPr id="26" name="文本框 25"/>
          <p:cNvSpPr txBox="1"/>
          <p:nvPr>
            <p:custDataLst>
              <p:tags r:id="rId18"/>
            </p:custDataLst>
          </p:nvPr>
        </p:nvSpPr>
        <p:spPr>
          <a:xfrm>
            <a:off x="1487170" y="3304540"/>
            <a:ext cx="5486400" cy="4216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能访问所有外设吗？还是有限制？</a:t>
            </a:r>
            <a:r>
              <a:rPr lang="zh-CN" altLang="en-US" sz="1200" dirty="0" smtClean="0">
                <a:highlight>
                  <a:srgbClr val="00FF00"/>
                </a:highlight>
                <a:latin typeface="微软雅黑 Light" panose="020B0502040204020203" pitchFamily="34" charset="-122"/>
                <a:ea typeface="微软雅黑 Light" panose="020B0502040204020203" pitchFamily="34" charset="-122"/>
              </a:rPr>
              <a:t>代码里面是直接访问了</a:t>
            </a:r>
            <a:r>
              <a:rPr lang="en-US" altLang="zh-CN" sz="1200" dirty="0" smtClean="0">
                <a:highlight>
                  <a:srgbClr val="00FF00"/>
                </a:highlight>
                <a:latin typeface="微软雅黑 Light" panose="020B0502040204020203" pitchFamily="34" charset="-122"/>
                <a:ea typeface="微软雅黑 Light" panose="020B0502040204020203" pitchFamily="34" charset="-122"/>
              </a:rPr>
              <a:t>AD</a:t>
            </a:r>
            <a:r>
              <a:rPr lang="zh-CN" altLang="en-US" sz="1200" dirty="0" smtClean="0">
                <a:highlight>
                  <a:srgbClr val="00FF00"/>
                </a:highlight>
                <a:latin typeface="微软雅黑 Light" panose="020B0502040204020203" pitchFamily="34" charset="-122"/>
                <a:ea typeface="微软雅黑 Light" panose="020B0502040204020203" pitchFamily="34" charset="-122"/>
              </a:rPr>
              <a:t>和</a:t>
            </a:r>
            <a:r>
              <a:rPr lang="en-US" altLang="zh-CN" sz="1200" dirty="0" smtClean="0">
                <a:highlight>
                  <a:srgbClr val="00FF00"/>
                </a:highlight>
                <a:latin typeface="微软雅黑 Light" panose="020B0502040204020203" pitchFamily="34" charset="-122"/>
                <a:ea typeface="微软雅黑 Light" panose="020B0502040204020203" pitchFamily="34" charset="-122"/>
              </a:rPr>
              <a:t>EPWM</a:t>
            </a:r>
            <a:r>
              <a:rPr lang="zh-CN" altLang="en-US" sz="1200" dirty="0" smtClean="0">
                <a:highlight>
                  <a:srgbClr val="00FF00"/>
                </a:highlight>
                <a:latin typeface="微软雅黑 Light" panose="020B0502040204020203" pitchFamily="34" charset="-122"/>
                <a:ea typeface="微软雅黑 Light" panose="020B0502040204020203" pitchFamily="34" charset="-122"/>
              </a:rPr>
              <a:t>的寄存器</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在下一页有详细</a:t>
            </a:r>
            <a:r>
              <a:rPr lang="zh-CN" altLang="en-US" sz="1200" dirty="0" smtClean="0">
                <a:highlight>
                  <a:srgbClr val="00FF00"/>
                </a:highlight>
                <a:latin typeface="微软雅黑 Light" panose="020B0502040204020203" pitchFamily="34" charset="-122"/>
                <a:ea typeface="微软雅黑 Light" panose="020B0502040204020203" pitchFamily="34" charset="-122"/>
              </a:rPr>
              <a:t>讨论</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7" name="文本框 26"/>
          <p:cNvSpPr txBox="1"/>
          <p:nvPr>
            <p:custDataLst>
              <p:tags r:id="rId19"/>
            </p:custDataLst>
          </p:nvPr>
        </p:nvSpPr>
        <p:spPr>
          <a:xfrm>
            <a:off x="9695180" y="2946400"/>
            <a:ext cx="1447165" cy="236220"/>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这里开了</a:t>
            </a: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CLA</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的</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时钟</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solidFill>
                  <a:srgbClr val="FF0000"/>
                </a:solidFill>
              </a:rPr>
              <a:t>CLA</a:t>
            </a:r>
            <a:r>
              <a:rPr dirty="0" smtClean="0">
                <a:solidFill>
                  <a:srgbClr val="FF0000"/>
                </a:solidFill>
              </a:rPr>
              <a:t>能访问哪些外设？</a:t>
            </a:r>
            <a:endParaRPr dirty="0" smtClean="0">
              <a:solidFill>
                <a:srgbClr val="FF0000"/>
              </a:solidFill>
            </a:endParaRPr>
          </a:p>
        </p:txBody>
      </p:sp>
      <p:pic>
        <p:nvPicPr>
          <p:cNvPr id="2" name="图片 1"/>
          <p:cNvPicPr>
            <a:picLocks noChangeAspect="1"/>
          </p:cNvPicPr>
          <p:nvPr/>
        </p:nvPicPr>
        <p:blipFill>
          <a:blip r:embed="rId1"/>
          <a:stretch>
            <a:fillRect/>
          </a:stretch>
        </p:blipFill>
        <p:spPr>
          <a:xfrm>
            <a:off x="48260" y="908685"/>
            <a:ext cx="5795010" cy="1177290"/>
          </a:xfrm>
          <a:prstGeom prst="rect">
            <a:avLst/>
          </a:prstGeom>
        </p:spPr>
      </p:pic>
      <p:sp>
        <p:nvSpPr>
          <p:cNvPr id="3" name="矩形 2"/>
          <p:cNvSpPr/>
          <p:nvPr/>
        </p:nvSpPr>
        <p:spPr>
          <a:xfrm>
            <a:off x="1632585" y="1629410"/>
            <a:ext cx="4170045" cy="16573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120015" y="1795145"/>
            <a:ext cx="1605915" cy="14160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2"/>
            </p:custDataLst>
          </p:nvPr>
        </p:nvSpPr>
        <p:spPr>
          <a:xfrm>
            <a:off x="120015" y="2492375"/>
            <a:ext cx="4230370"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Microcontrollers</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3"/>
            </p:custDataLst>
          </p:nvPr>
        </p:nvSpPr>
        <p:spPr>
          <a:xfrm>
            <a:off x="48260" y="2061210"/>
            <a:ext cx="3907790" cy="2190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从</a:t>
            </a:r>
            <a:r>
              <a:rPr lang="en-US" altLang="zh-CN" sz="1200" dirty="0" smtClean="0">
                <a:highlight>
                  <a:srgbClr val="FFFF00"/>
                </a:highlight>
                <a:latin typeface="微软雅黑 Light" panose="020B0502040204020203" pitchFamily="34" charset="-122"/>
                <a:ea typeface="微软雅黑 Light" panose="020B0502040204020203" pitchFamily="34" charset="-122"/>
              </a:rPr>
              <a:t>datasheet</a:t>
            </a:r>
            <a:r>
              <a:rPr lang="zh-CN" altLang="en-US" sz="1200" dirty="0" smtClean="0">
                <a:highlight>
                  <a:srgbClr val="FFFF00"/>
                </a:highlight>
                <a:latin typeface="微软雅黑 Light" panose="020B0502040204020203" pitchFamily="34" charset="-122"/>
                <a:ea typeface="微软雅黑 Light" panose="020B0502040204020203" pitchFamily="34" charset="-122"/>
              </a:rPr>
              <a:t>的这个描述，只能访问</a:t>
            </a:r>
            <a:r>
              <a:rPr lang="en-US" altLang="zh-CN" sz="1200" dirty="0" smtClean="0">
                <a:highlight>
                  <a:srgbClr val="FFFF00"/>
                </a:highlight>
                <a:latin typeface="微软雅黑 Light" panose="020B0502040204020203" pitchFamily="34" charset="-122"/>
                <a:ea typeface="微软雅黑 Light" panose="020B0502040204020203" pitchFamily="34" charset="-122"/>
              </a:rPr>
              <a:t>ADC</a:t>
            </a:r>
            <a:r>
              <a:rPr lang="zh-CN" altLang="en-US" sz="1200" dirty="0" smtClean="0">
                <a:highlight>
                  <a:srgbClr val="FFFF00"/>
                </a:highlight>
                <a:latin typeface="微软雅黑 Light" panose="020B0502040204020203" pitchFamily="34" charset="-122"/>
                <a:ea typeface="微软雅黑 Light" panose="020B0502040204020203" pitchFamily="34" charset="-122"/>
              </a:rPr>
              <a:t>的结果</a:t>
            </a:r>
            <a:r>
              <a:rPr lang="zh-CN" altLang="en-US" sz="1200" dirty="0" smtClean="0">
                <a:highlight>
                  <a:srgbClr val="FFFF00"/>
                </a:highlight>
                <a:latin typeface="微软雅黑 Light" panose="020B0502040204020203" pitchFamily="34" charset="-122"/>
                <a:ea typeface="微软雅黑 Light" panose="020B0502040204020203" pitchFamily="34" charset="-122"/>
              </a:rPr>
              <a:t>寄存器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4"/>
          <a:stretch>
            <a:fillRect/>
          </a:stretch>
        </p:blipFill>
        <p:spPr>
          <a:xfrm>
            <a:off x="5950585" y="909320"/>
            <a:ext cx="6249670" cy="4872990"/>
          </a:xfrm>
          <a:prstGeom prst="rect">
            <a:avLst/>
          </a:prstGeom>
        </p:spPr>
      </p:pic>
      <p:sp>
        <p:nvSpPr>
          <p:cNvPr id="7" name="矩形 6"/>
          <p:cNvSpPr/>
          <p:nvPr>
            <p:custDataLst>
              <p:tags r:id="rId5"/>
            </p:custDataLst>
          </p:nvPr>
        </p:nvSpPr>
        <p:spPr>
          <a:xfrm>
            <a:off x="6821170" y="3282315"/>
            <a:ext cx="653415" cy="85090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1" name="直接连接符 20"/>
          <p:cNvCxnSpPr/>
          <p:nvPr/>
        </p:nvCxnSpPr>
        <p:spPr>
          <a:xfrm flipH="1" flipV="1">
            <a:off x="6238875" y="2924810"/>
            <a:ext cx="575945" cy="3606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6"/>
            </p:custDataLst>
          </p:nvPr>
        </p:nvSpPr>
        <p:spPr>
          <a:xfrm>
            <a:off x="4511040" y="2386965"/>
            <a:ext cx="1846580" cy="6419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但是从这个框图中可以看出，</a:t>
            </a:r>
            <a:r>
              <a:rPr lang="en-US" altLang="zh-CN" sz="1200" dirty="0" smtClean="0">
                <a:highlight>
                  <a:srgbClr val="FFFF00"/>
                </a:highlight>
                <a:latin typeface="微软雅黑 Light" panose="020B0502040204020203" pitchFamily="34" charset="-122"/>
                <a:ea typeface="微软雅黑 Light" panose="020B0502040204020203" pitchFamily="34" charset="-122"/>
              </a:rPr>
              <a:t>CPU</a:t>
            </a:r>
            <a:r>
              <a:rPr lang="zh-CN" altLang="en-US" sz="1200" dirty="0" smtClean="0">
                <a:highlight>
                  <a:srgbClr val="FFFF00"/>
                </a:highlight>
                <a:latin typeface="微软雅黑 Light" panose="020B0502040204020203" pitchFamily="34" charset="-122"/>
                <a:ea typeface="微软雅黑 Light" panose="020B0502040204020203" pitchFamily="34" charset="-122"/>
              </a:rPr>
              <a:t>和</a:t>
            </a:r>
            <a:r>
              <a:rPr lang="en-US" altLang="zh-CN" sz="1200" dirty="0" smtClean="0">
                <a:highlight>
                  <a:srgbClr val="FFFF00"/>
                </a:highlight>
                <a:latin typeface="微软雅黑 Light" panose="020B0502040204020203" pitchFamily="34" charset="-122"/>
                <a:ea typeface="微软雅黑 Light" panose="020B0502040204020203" pitchFamily="34" charset="-122"/>
              </a:rPr>
              <a:t>CLA</a:t>
            </a:r>
            <a:r>
              <a:rPr lang="zh-CN" altLang="en-US" sz="1200" dirty="0" smtClean="0">
                <a:highlight>
                  <a:srgbClr val="FFFF00"/>
                </a:highlight>
                <a:latin typeface="微软雅黑 Light" panose="020B0502040204020203" pitchFamily="34" charset="-122"/>
                <a:ea typeface="微软雅黑 Light" panose="020B0502040204020203" pitchFamily="34" charset="-122"/>
              </a:rPr>
              <a:t>是能访问</a:t>
            </a:r>
            <a:r>
              <a:rPr lang="en-US" altLang="zh-CN" sz="1200" dirty="0" smtClean="0">
                <a:highlight>
                  <a:srgbClr val="FFFF00"/>
                </a:highlight>
                <a:latin typeface="微软雅黑 Light" panose="020B0502040204020203" pitchFamily="34" charset="-122"/>
                <a:ea typeface="微软雅黑 Light" panose="020B0502040204020203" pitchFamily="34" charset="-122"/>
              </a:rPr>
              <a:t>ADC</a:t>
            </a:r>
            <a:r>
              <a:rPr lang="zh-CN" altLang="en-US" sz="1200" dirty="0" smtClean="0">
                <a:highlight>
                  <a:srgbClr val="FFFF00"/>
                </a:highlight>
                <a:latin typeface="微软雅黑 Light" panose="020B0502040204020203" pitchFamily="34" charset="-122"/>
                <a:ea typeface="微软雅黑 Light" panose="020B0502040204020203" pitchFamily="34" charset="-122"/>
              </a:rPr>
              <a:t>的控制寄存器</a:t>
            </a:r>
            <a:r>
              <a:rPr lang="zh-CN" altLang="en-US" sz="12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7"/>
          <a:stretch>
            <a:fillRect/>
          </a:stretch>
        </p:blipFill>
        <p:spPr>
          <a:xfrm>
            <a:off x="262890" y="4222750"/>
            <a:ext cx="4459605" cy="1459230"/>
          </a:xfrm>
          <a:prstGeom prst="rect">
            <a:avLst/>
          </a:prstGeom>
        </p:spPr>
      </p:pic>
      <p:sp>
        <p:nvSpPr>
          <p:cNvPr id="11" name="文本框 10"/>
          <p:cNvSpPr txBox="1"/>
          <p:nvPr/>
        </p:nvSpPr>
        <p:spPr>
          <a:xfrm>
            <a:off x="262890" y="3574415"/>
            <a:ext cx="4786630" cy="514350"/>
          </a:xfrm>
          <a:prstGeom prst="rect">
            <a:avLst/>
          </a:prstGeom>
          <a:noFill/>
        </p:spPr>
        <p:txBody>
          <a:bodyPr wrap="square" rtlCol="0" anchor="t">
            <a:noAutofit/>
          </a:bodyPr>
          <a:p>
            <a:pPr lvl="0" algn="l">
              <a:buClrTx/>
              <a:buSzTx/>
              <a:buFont typeface="Wingdings" panose="05000000000000000000" charset="0"/>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关于</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ADC</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中断标志清除的问题：（这个问题也是广明之前的问题）</a:t>
            </a:r>
            <a:endParaRPr lang="zh-CN" altLang="en-US" sz="1200" dirty="0" smtClean="0">
              <a:highlight>
                <a:srgbClr val="FF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sym typeface="+mn-ea"/>
              </a:rPr>
              <a:t>https://www.tij.co.jp/cn/lit/ug/zhcu101/zhcu101.pdf?ts=1717403642835&amp;ref_url=https%253A%252F%252Fwww.google.com.hk%252F</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12" name="文本框 11"/>
          <p:cNvSpPr txBox="1"/>
          <p:nvPr>
            <p:custDataLst>
              <p:tags r:id="rId8"/>
            </p:custDataLst>
          </p:nvPr>
        </p:nvSpPr>
        <p:spPr>
          <a:xfrm>
            <a:off x="406400" y="5691505"/>
            <a:ext cx="4535805" cy="25527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这里明确说</a:t>
            </a:r>
            <a:r>
              <a:rPr lang="en-US" altLang="zh-CN" sz="1200" dirty="0" smtClean="0">
                <a:highlight>
                  <a:srgbClr val="00FF00"/>
                </a:highlight>
                <a:latin typeface="微软雅黑 Light" panose="020B0502040204020203" pitchFamily="34" charset="-122"/>
                <a:ea typeface="微软雅黑 Light" panose="020B0502040204020203" pitchFamily="34" charset="-122"/>
              </a:rPr>
              <a:t>CLA</a:t>
            </a:r>
            <a:r>
              <a:rPr lang="zh-CN" altLang="en-US" sz="1200" dirty="0" smtClean="0">
                <a:highlight>
                  <a:srgbClr val="00FF00"/>
                </a:highlight>
                <a:latin typeface="微软雅黑 Light" panose="020B0502040204020203" pitchFamily="34" charset="-122"/>
                <a:ea typeface="微软雅黑 Light" panose="020B0502040204020203" pitchFamily="34" charset="-122"/>
              </a:rPr>
              <a:t>无法清除中断标志，但这应该是比较早期的文件</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solidFill>
                  <a:srgbClr val="FF0000"/>
                </a:solidFill>
              </a:rPr>
              <a:t>CLA</a:t>
            </a:r>
            <a:r>
              <a:rPr dirty="0" smtClean="0">
                <a:solidFill>
                  <a:srgbClr val="FF0000"/>
                </a:solidFill>
              </a:rPr>
              <a:t>能访问哪些外设？</a:t>
            </a:r>
            <a:endParaRPr dirty="0" smtClean="0">
              <a:solidFill>
                <a:srgbClr val="FF0000"/>
              </a:solidFill>
            </a:endParaRPr>
          </a:p>
        </p:txBody>
      </p:sp>
      <p:sp>
        <p:nvSpPr>
          <p:cNvPr id="13" name="文本框 12"/>
          <p:cNvSpPr txBox="1"/>
          <p:nvPr>
            <p:custDataLst>
              <p:tags r:id="rId1"/>
            </p:custDataLst>
          </p:nvPr>
        </p:nvSpPr>
        <p:spPr>
          <a:xfrm>
            <a:off x="5770245" y="980440"/>
            <a:ext cx="355536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在</a:t>
            </a:r>
            <a:r>
              <a:rPr lang="en-US" altLang="zh-CN" sz="1200" dirty="0" smtClean="0">
                <a:latin typeface="微软雅黑 Light" panose="020B0502040204020203" pitchFamily="34" charset="-122"/>
                <a:ea typeface="微软雅黑 Light" panose="020B0502040204020203" pitchFamily="34" charset="-122"/>
              </a:rPr>
              <a:t>datasheet</a:t>
            </a:r>
            <a:r>
              <a:rPr lang="zh-CN" altLang="en-US" sz="1200" dirty="0" smtClean="0">
                <a:latin typeface="微软雅黑 Light" panose="020B0502040204020203" pitchFamily="34" charset="-122"/>
                <a:ea typeface="微软雅黑 Light" panose="020B0502040204020203" pitchFamily="34" charset="-122"/>
              </a:rPr>
              <a:t>中有明确的外设寄存器访问权限</a:t>
            </a:r>
            <a:r>
              <a:rPr lang="zh-CN" altLang="en-US" sz="1200" dirty="0" smtClean="0">
                <a:latin typeface="微软雅黑 Light" panose="020B0502040204020203" pitchFamily="34" charset="-122"/>
                <a:ea typeface="微软雅黑 Light" panose="020B0502040204020203" pitchFamily="34" charset="-122"/>
              </a:rPr>
              <a:t>列表</a:t>
            </a:r>
            <a:r>
              <a:rPr lang="en-US" altLang="zh-CN" sz="1200" b="1" i="1" dirty="0" smtClean="0">
                <a:latin typeface="微软雅黑 Light" panose="020B0502040204020203" pitchFamily="34" charset="-122"/>
                <a:ea typeface="微软雅黑 Light" panose="020B0502040204020203" pitchFamily="34" charset="-122"/>
              </a:rPr>
              <a:t>TMS320F2837xD  Dual-Core Microcontrollers</a:t>
            </a:r>
            <a:endParaRPr lang="en-US" altLang="zh-CN" sz="1200" b="1" i="1" dirty="0" smtClean="0">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2"/>
          <a:stretch>
            <a:fillRect/>
          </a:stretch>
        </p:blipFill>
        <p:spPr>
          <a:xfrm>
            <a:off x="190500" y="909320"/>
            <a:ext cx="5291138" cy="3583305"/>
          </a:xfrm>
          <a:prstGeom prst="rect">
            <a:avLst/>
          </a:prstGeom>
        </p:spPr>
      </p:pic>
      <p:pic>
        <p:nvPicPr>
          <p:cNvPr id="15" name="图片 14"/>
          <p:cNvPicPr>
            <a:picLocks noChangeAspect="1"/>
          </p:cNvPicPr>
          <p:nvPr/>
        </p:nvPicPr>
        <p:blipFill>
          <a:blip r:embed="rId3"/>
          <a:stretch>
            <a:fillRect/>
          </a:stretch>
        </p:blipFill>
        <p:spPr>
          <a:xfrm>
            <a:off x="5735320" y="1843405"/>
            <a:ext cx="5301615" cy="2305050"/>
          </a:xfrm>
          <a:prstGeom prst="rect">
            <a:avLst/>
          </a:prstGeom>
        </p:spPr>
      </p:pic>
      <p:pic>
        <p:nvPicPr>
          <p:cNvPr id="16" name="图片 15"/>
          <p:cNvPicPr>
            <a:picLocks noChangeAspect="1"/>
          </p:cNvPicPr>
          <p:nvPr/>
        </p:nvPicPr>
        <p:blipFill>
          <a:blip r:embed="rId4"/>
          <a:stretch>
            <a:fillRect/>
          </a:stretch>
        </p:blipFill>
        <p:spPr>
          <a:xfrm>
            <a:off x="190500" y="4492625"/>
            <a:ext cx="5270183" cy="1487805"/>
          </a:xfrm>
          <a:prstGeom prst="rect">
            <a:avLst/>
          </a:prstGeom>
        </p:spPr>
      </p:pic>
      <p:pic>
        <p:nvPicPr>
          <p:cNvPr id="17" name="图片 16"/>
          <p:cNvPicPr>
            <a:picLocks noChangeAspect="1"/>
          </p:cNvPicPr>
          <p:nvPr/>
        </p:nvPicPr>
        <p:blipFill>
          <a:blip r:embed="rId5"/>
          <a:stretch>
            <a:fillRect/>
          </a:stretch>
        </p:blipFill>
        <p:spPr>
          <a:xfrm>
            <a:off x="5735320" y="4147820"/>
            <a:ext cx="5285899" cy="1215390"/>
          </a:xfrm>
          <a:prstGeom prst="rect">
            <a:avLst/>
          </a:prstGeom>
        </p:spPr>
      </p:pic>
      <p:sp>
        <p:nvSpPr>
          <p:cNvPr id="18" name="文本框 17"/>
          <p:cNvSpPr txBox="1"/>
          <p:nvPr>
            <p:custDataLst>
              <p:tags r:id="rId6"/>
            </p:custDataLst>
          </p:nvPr>
        </p:nvSpPr>
        <p:spPr>
          <a:xfrm>
            <a:off x="5951220" y="5589270"/>
            <a:ext cx="4834890" cy="6762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这里就非常非常明确</a:t>
            </a:r>
            <a:r>
              <a:rPr lang="en-US" altLang="zh-CN" sz="1200" dirty="0" smtClean="0">
                <a:highlight>
                  <a:srgbClr val="00FF00"/>
                </a:highlight>
                <a:latin typeface="微软雅黑 Light" panose="020B0502040204020203" pitchFamily="34" charset="-122"/>
                <a:ea typeface="微软雅黑 Light" panose="020B0502040204020203" pitchFamily="34" charset="-122"/>
              </a:rPr>
              <a:t>CLA</a:t>
            </a:r>
            <a:r>
              <a:rPr lang="zh-CN" altLang="en-US" sz="1200" dirty="0" smtClean="0">
                <a:highlight>
                  <a:srgbClr val="00FF00"/>
                </a:highlight>
                <a:latin typeface="微软雅黑 Light" panose="020B0502040204020203" pitchFamily="34" charset="-122"/>
                <a:ea typeface="微软雅黑 Light" panose="020B0502040204020203" pitchFamily="34" charset="-122"/>
              </a:rPr>
              <a:t>和</a:t>
            </a:r>
            <a:r>
              <a:rPr lang="en-US" altLang="zh-CN" sz="1200" dirty="0" smtClean="0">
                <a:highlight>
                  <a:srgbClr val="00FF00"/>
                </a:highlight>
                <a:latin typeface="微软雅黑 Light" panose="020B0502040204020203" pitchFamily="34" charset="-122"/>
                <a:ea typeface="微软雅黑 Light" panose="020B0502040204020203" pitchFamily="34" charset="-122"/>
              </a:rPr>
              <a:t>DMA</a:t>
            </a:r>
            <a:r>
              <a:rPr lang="zh-CN" altLang="en-US" sz="1200" dirty="0" smtClean="0">
                <a:highlight>
                  <a:srgbClr val="00FF00"/>
                </a:highlight>
                <a:latin typeface="微软雅黑 Light" panose="020B0502040204020203" pitchFamily="34" charset="-122"/>
                <a:ea typeface="微软雅黑 Light" panose="020B0502040204020203" pitchFamily="34" charset="-122"/>
              </a:rPr>
              <a:t>都能访问</a:t>
            </a:r>
            <a:r>
              <a:rPr lang="en-US" altLang="zh-CN" sz="1200" dirty="0" smtClean="0">
                <a:highlight>
                  <a:srgbClr val="00FF00"/>
                </a:highlight>
                <a:latin typeface="微软雅黑 Light" panose="020B0502040204020203" pitchFamily="34" charset="-122"/>
                <a:ea typeface="微软雅黑 Light" panose="020B0502040204020203" pitchFamily="34" charset="-122"/>
              </a:rPr>
              <a:t>ADC</a:t>
            </a:r>
            <a:r>
              <a:rPr lang="zh-CN" altLang="en-US" sz="1200" dirty="0" smtClean="0">
                <a:highlight>
                  <a:srgbClr val="00FF00"/>
                </a:highlight>
                <a:latin typeface="微软雅黑 Light" panose="020B0502040204020203" pitchFamily="34" charset="-122"/>
                <a:ea typeface="微软雅黑 Light" panose="020B0502040204020203" pitchFamily="34" charset="-122"/>
              </a:rPr>
              <a:t>结果寄存器和</a:t>
            </a:r>
            <a:r>
              <a:rPr lang="en-US" altLang="zh-CN" sz="1200" dirty="0" smtClean="0">
                <a:highlight>
                  <a:srgbClr val="00FF00"/>
                </a:highlight>
                <a:latin typeface="微软雅黑 Light" panose="020B0502040204020203" pitchFamily="34" charset="-122"/>
                <a:ea typeface="微软雅黑 Light" panose="020B0502040204020203" pitchFamily="34" charset="-122"/>
              </a:rPr>
              <a:t>EPWM</a:t>
            </a:r>
            <a:r>
              <a:rPr lang="zh-CN" altLang="en-US" sz="1200" dirty="0" smtClean="0">
                <a:highlight>
                  <a:srgbClr val="00FF00"/>
                </a:highlight>
                <a:latin typeface="微软雅黑 Light" panose="020B0502040204020203" pitchFamily="34" charset="-122"/>
                <a:ea typeface="微软雅黑 Light" panose="020B0502040204020203" pitchFamily="34" charset="-122"/>
              </a:rPr>
              <a:t>、</a:t>
            </a:r>
            <a:r>
              <a:rPr lang="en-US" altLang="zh-CN" sz="1200" dirty="0" smtClean="0">
                <a:highlight>
                  <a:srgbClr val="00FF00"/>
                </a:highlight>
                <a:latin typeface="微软雅黑 Light" panose="020B0502040204020203" pitchFamily="34" charset="-122"/>
                <a:ea typeface="微软雅黑 Light" panose="020B0502040204020203" pitchFamily="34" charset="-122"/>
              </a:rPr>
              <a:t>ECAP</a:t>
            </a:r>
            <a:r>
              <a:rPr lang="zh-CN" altLang="en-US" sz="1200" dirty="0" smtClean="0">
                <a:highlight>
                  <a:srgbClr val="00FF00"/>
                </a:highlight>
                <a:latin typeface="微软雅黑 Light" panose="020B0502040204020203" pitchFamily="34" charset="-122"/>
                <a:ea typeface="微软雅黑 Light" panose="020B0502040204020203" pitchFamily="34" charset="-122"/>
              </a:rPr>
              <a:t>寄存器，</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但只有</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CLA</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能访问</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ADC</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控制寄存器和</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GPIO</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数据寄存器，且</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CLA</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和</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DMA</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都不能访问</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Sci</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I2C</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CAN</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相关的通讯寄存器</a:t>
            </a:r>
            <a:endPar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endParaRPr>
          </a:p>
        </p:txBody>
      </p:sp>
      <p:sp>
        <p:nvSpPr>
          <p:cNvPr id="22" name="矩形 21"/>
          <p:cNvSpPr/>
          <p:nvPr/>
        </p:nvSpPr>
        <p:spPr>
          <a:xfrm>
            <a:off x="190500" y="1269365"/>
            <a:ext cx="5250815" cy="5664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210185" y="3141345"/>
            <a:ext cx="5250815" cy="27768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nvSpPr>
        <p:spPr>
          <a:xfrm>
            <a:off x="5807075" y="3067050"/>
            <a:ext cx="5250815" cy="5664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5770245" y="4579620"/>
            <a:ext cx="5250815" cy="1397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CLA</a:t>
            </a:r>
            <a:r>
              <a:rPr dirty="0" smtClean="0"/>
              <a:t>内存管理，几种内存的</a:t>
            </a:r>
            <a:r>
              <a:rPr dirty="0" smtClean="0"/>
              <a:t>分配</a:t>
            </a:r>
            <a:endParaRPr dirty="0" smtClean="0"/>
          </a:p>
        </p:txBody>
      </p:sp>
      <p:pic>
        <p:nvPicPr>
          <p:cNvPr id="6" name="图片 5"/>
          <p:cNvPicPr>
            <a:picLocks noChangeAspect="1"/>
          </p:cNvPicPr>
          <p:nvPr/>
        </p:nvPicPr>
        <p:blipFill>
          <a:blip r:embed="rId1"/>
          <a:stretch>
            <a:fillRect/>
          </a:stretch>
        </p:blipFill>
        <p:spPr>
          <a:xfrm>
            <a:off x="550545" y="904875"/>
            <a:ext cx="3600000" cy="3262871"/>
          </a:xfrm>
          <a:prstGeom prst="rect">
            <a:avLst/>
          </a:prstGeom>
        </p:spPr>
      </p:pic>
      <p:pic>
        <p:nvPicPr>
          <p:cNvPr id="7" name="图片 6"/>
          <p:cNvPicPr>
            <a:picLocks noChangeAspect="1"/>
          </p:cNvPicPr>
          <p:nvPr/>
        </p:nvPicPr>
        <p:blipFill>
          <a:blip r:embed="rId2"/>
          <a:stretch>
            <a:fillRect/>
          </a:stretch>
        </p:blipFill>
        <p:spPr>
          <a:xfrm>
            <a:off x="4220845" y="904875"/>
            <a:ext cx="3600000" cy="3330706"/>
          </a:xfrm>
          <a:prstGeom prst="rect">
            <a:avLst/>
          </a:prstGeom>
        </p:spPr>
      </p:pic>
      <p:pic>
        <p:nvPicPr>
          <p:cNvPr id="8" name="图片 7"/>
          <p:cNvPicPr>
            <a:picLocks noChangeAspect="1"/>
          </p:cNvPicPr>
          <p:nvPr/>
        </p:nvPicPr>
        <p:blipFill>
          <a:blip r:embed="rId3"/>
          <a:stretch>
            <a:fillRect/>
          </a:stretch>
        </p:blipFill>
        <p:spPr>
          <a:xfrm>
            <a:off x="7891145" y="908685"/>
            <a:ext cx="3600000" cy="3363735"/>
          </a:xfrm>
          <a:prstGeom prst="rect">
            <a:avLst/>
          </a:prstGeom>
        </p:spPr>
      </p:pic>
      <p:sp>
        <p:nvSpPr>
          <p:cNvPr id="12" name="文本框 11"/>
          <p:cNvSpPr txBox="1"/>
          <p:nvPr>
            <p:custDataLst>
              <p:tags r:id="rId4"/>
            </p:custDataLst>
          </p:nvPr>
        </p:nvSpPr>
        <p:spPr>
          <a:xfrm>
            <a:off x="1342390" y="4221480"/>
            <a:ext cx="1720215" cy="275590"/>
          </a:xfrm>
          <a:prstGeom prst="rect">
            <a:avLst/>
          </a:prstGeom>
          <a:noFill/>
        </p:spPr>
        <p:txBody>
          <a:bodyPr wrap="square" rtlCol="0">
            <a:noAutofit/>
          </a:bodyPr>
          <a:p>
            <a:pPr indent="0" algn="ctr">
              <a:lnSpc>
                <a:spcPct val="100000"/>
              </a:lnSpc>
              <a:buFont typeface="Wingdings" panose="05000000000000000000" charset="0"/>
              <a:buNone/>
            </a:pPr>
            <a:r>
              <a:rPr lang="en-US" sz="1200" dirty="0" smtClean="0">
                <a:highlight>
                  <a:srgbClr val="FFFF00"/>
                </a:highlight>
                <a:latin typeface="微软雅黑 Light" panose="020B0502040204020203" pitchFamily="34" charset="-122"/>
                <a:ea typeface="微软雅黑 Light" panose="020B0502040204020203" pitchFamily="34" charset="-122"/>
              </a:rPr>
              <a:t>MSGRAM</a:t>
            </a:r>
            <a:r>
              <a:rPr lang="zh-CN" altLang="en-US" sz="1200" dirty="0" smtClean="0">
                <a:highlight>
                  <a:srgbClr val="FFFF00"/>
                </a:highlight>
                <a:latin typeface="微软雅黑 Light" panose="020B0502040204020203" pitchFamily="34" charset="-122"/>
                <a:ea typeface="微软雅黑 Light" panose="020B0502040204020203" pitchFamily="34" charset="-122"/>
              </a:rPr>
              <a:t>的</a:t>
            </a:r>
            <a:r>
              <a:rPr lang="zh-CN" altLang="en-US" sz="1200" dirty="0" smtClean="0">
                <a:highlight>
                  <a:srgbClr val="FFFF00"/>
                </a:highlight>
                <a:latin typeface="微软雅黑 Light" panose="020B0502040204020203" pitchFamily="34" charset="-122"/>
                <a:ea typeface="微软雅黑 Light" panose="020B0502040204020203" pitchFamily="34" charset="-122"/>
              </a:rPr>
              <a:t>初始化</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5"/>
            </p:custDataLst>
          </p:nvPr>
        </p:nvSpPr>
        <p:spPr>
          <a:xfrm>
            <a:off x="4859655" y="4221480"/>
            <a:ext cx="2470785" cy="275590"/>
          </a:xfrm>
          <a:prstGeom prst="rect">
            <a:avLst/>
          </a:prstGeom>
          <a:noFill/>
        </p:spPr>
        <p:txBody>
          <a:bodyPr wrap="square" rtlCol="0">
            <a:noAutofit/>
          </a:bodyPr>
          <a:p>
            <a:pPr indent="0" algn="ctr">
              <a:lnSpc>
                <a:spcPct val="100000"/>
              </a:lnSpc>
              <a:buFont typeface="Wingdings" panose="05000000000000000000" charset="0"/>
              <a:buNone/>
            </a:pPr>
            <a:r>
              <a:rPr lang="en-US" sz="1200" dirty="0" smtClean="0">
                <a:highlight>
                  <a:srgbClr val="FFFF00"/>
                </a:highlight>
                <a:latin typeface="微软雅黑 Light" panose="020B0502040204020203" pitchFamily="34" charset="-122"/>
                <a:ea typeface="微软雅黑 Light" panose="020B0502040204020203" pitchFamily="34" charset="-122"/>
              </a:rPr>
              <a:t>LSx RAM</a:t>
            </a:r>
            <a:r>
              <a:rPr lang="zh-CN" altLang="en-US" sz="1200" dirty="0" smtClean="0">
                <a:highlight>
                  <a:srgbClr val="FFFF00"/>
                </a:highlight>
                <a:latin typeface="微软雅黑 Light" panose="020B0502040204020203" pitchFamily="34" charset="-122"/>
                <a:ea typeface="微软雅黑 Light" panose="020B0502040204020203" pitchFamily="34" charset="-122"/>
              </a:rPr>
              <a:t>的分配，</a:t>
            </a:r>
            <a:r>
              <a:rPr lang="en-US" altLang="zh-CN" sz="1200" dirty="0" smtClean="0">
                <a:highlight>
                  <a:srgbClr val="FFFF00"/>
                </a:highlight>
                <a:latin typeface="微软雅黑 Light" panose="020B0502040204020203" pitchFamily="34" charset="-122"/>
                <a:ea typeface="微软雅黑 Light" panose="020B0502040204020203" pitchFamily="34" charset="-122"/>
              </a:rPr>
              <a:t>CLA/CPU</a:t>
            </a:r>
            <a:r>
              <a:rPr lang="zh-CN" altLang="en-US" sz="1200" dirty="0" smtClean="0">
                <a:highlight>
                  <a:srgbClr val="FFFF00"/>
                </a:highlight>
                <a:latin typeface="微软雅黑 Light" panose="020B0502040204020203" pitchFamily="34" charset="-122"/>
                <a:ea typeface="微软雅黑 Light" panose="020B0502040204020203" pitchFamily="34" charset="-122"/>
              </a:rPr>
              <a:t>访问</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6"/>
            </p:custDataLst>
          </p:nvPr>
        </p:nvSpPr>
        <p:spPr>
          <a:xfrm>
            <a:off x="8399145" y="4221480"/>
            <a:ext cx="2470785" cy="275590"/>
          </a:xfrm>
          <a:prstGeom prst="rect">
            <a:avLst/>
          </a:prstGeom>
          <a:noFill/>
        </p:spPr>
        <p:txBody>
          <a:bodyPr wrap="square" rtlCol="0">
            <a:noAutofit/>
          </a:bodyPr>
          <a:p>
            <a:pPr indent="0" algn="ctr">
              <a:lnSpc>
                <a:spcPct val="100000"/>
              </a:lnSpc>
              <a:buFont typeface="Wingdings" panose="05000000000000000000" charset="0"/>
              <a:buNone/>
            </a:pPr>
            <a:r>
              <a:rPr lang="en-US" sz="1200" dirty="0" smtClean="0">
                <a:highlight>
                  <a:srgbClr val="FFFF00"/>
                </a:highlight>
                <a:latin typeface="微软雅黑 Light" panose="020B0502040204020203" pitchFamily="34" charset="-122"/>
                <a:ea typeface="微软雅黑 Light" panose="020B0502040204020203" pitchFamily="34" charset="-122"/>
              </a:rPr>
              <a:t>LSx RAM</a:t>
            </a:r>
            <a:r>
              <a:rPr lang="zh-CN" altLang="en-US" sz="1200" dirty="0" smtClean="0">
                <a:highlight>
                  <a:srgbClr val="FFFF00"/>
                </a:highlight>
                <a:latin typeface="微软雅黑 Light" panose="020B0502040204020203" pitchFamily="34" charset="-122"/>
                <a:ea typeface="微软雅黑 Light" panose="020B0502040204020203" pitchFamily="34" charset="-122"/>
              </a:rPr>
              <a:t>的分配，程序</a:t>
            </a:r>
            <a:r>
              <a:rPr lang="en-US" altLang="zh-CN" sz="1200" dirty="0" smtClean="0">
                <a:highlight>
                  <a:srgbClr val="FFFF00"/>
                </a:highlight>
                <a:latin typeface="微软雅黑 Light" panose="020B0502040204020203" pitchFamily="34" charset="-122"/>
                <a:ea typeface="微软雅黑 Light" panose="020B0502040204020203" pitchFamily="34" charset="-122"/>
              </a:rPr>
              <a:t>/</a:t>
            </a:r>
            <a:r>
              <a:rPr lang="zh-CN" altLang="en-US" sz="1200" dirty="0" smtClean="0">
                <a:highlight>
                  <a:srgbClr val="FFFF00"/>
                </a:highlight>
                <a:latin typeface="微软雅黑 Light" panose="020B0502040204020203" pitchFamily="34" charset="-122"/>
                <a:ea typeface="微软雅黑 Light" panose="020B0502040204020203" pitchFamily="34" charset="-122"/>
              </a:rPr>
              <a:t>数据</a:t>
            </a:r>
            <a:r>
              <a:rPr lang="zh-CN" altLang="en-US" sz="1200" dirty="0" smtClean="0">
                <a:highlight>
                  <a:srgbClr val="FFFF00"/>
                </a:highlight>
                <a:latin typeface="微软雅黑 Light" panose="020B0502040204020203" pitchFamily="34" charset="-122"/>
                <a:ea typeface="微软雅黑 Light" panose="020B0502040204020203" pitchFamily="34" charset="-122"/>
              </a:rPr>
              <a:t>空间</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1" name="图片 10"/>
          <p:cNvPicPr>
            <a:picLocks noChangeAspect="1"/>
          </p:cNvPicPr>
          <p:nvPr/>
        </p:nvPicPr>
        <p:blipFill>
          <a:blip r:embed="rId7"/>
          <a:stretch>
            <a:fillRect/>
          </a:stretch>
        </p:blipFill>
        <p:spPr>
          <a:xfrm>
            <a:off x="478155" y="4580890"/>
            <a:ext cx="3689985" cy="1175385"/>
          </a:xfrm>
          <a:prstGeom prst="rect">
            <a:avLst/>
          </a:prstGeom>
        </p:spPr>
      </p:pic>
      <p:pic>
        <p:nvPicPr>
          <p:cNvPr id="13" name="图片 12"/>
          <p:cNvPicPr>
            <a:picLocks noChangeAspect="1"/>
          </p:cNvPicPr>
          <p:nvPr/>
        </p:nvPicPr>
        <p:blipFill>
          <a:blip r:embed="rId8"/>
          <a:stretch>
            <a:fillRect/>
          </a:stretch>
        </p:blipFill>
        <p:spPr>
          <a:xfrm>
            <a:off x="6525895" y="4580890"/>
            <a:ext cx="2682240" cy="265430"/>
          </a:xfrm>
          <a:prstGeom prst="rect">
            <a:avLst/>
          </a:prstGeom>
        </p:spPr>
      </p:pic>
      <p:pic>
        <p:nvPicPr>
          <p:cNvPr id="19" name="图片 18"/>
          <p:cNvPicPr>
            <a:picLocks noChangeAspect="1"/>
          </p:cNvPicPr>
          <p:nvPr/>
        </p:nvPicPr>
        <p:blipFill>
          <a:blip r:embed="rId9"/>
          <a:stretch>
            <a:fillRect/>
          </a:stretch>
        </p:blipFill>
        <p:spPr>
          <a:xfrm>
            <a:off x="6525260" y="4875530"/>
            <a:ext cx="2682875" cy="25844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462405" y="366395"/>
            <a:ext cx="3257550" cy="316865"/>
          </a:xfrm>
        </p:spPr>
        <p:txBody>
          <a:bodyPr/>
          <a:lstStyle/>
          <a:p>
            <a:pPr>
              <a:lnSpc>
                <a:spcPct val="100000"/>
              </a:lnSpc>
            </a:pPr>
            <a:r>
              <a:rPr dirty="0" smtClean="0"/>
              <a:t>编写</a:t>
            </a:r>
            <a:r>
              <a:rPr dirty="0" smtClean="0"/>
              <a:t>过程</a:t>
            </a:r>
            <a:endParaRPr dirty="0" smtClean="0"/>
          </a:p>
        </p:txBody>
      </p:sp>
      <p:sp>
        <p:nvSpPr>
          <p:cNvPr id="4" name="文本占位符 4"/>
          <p:cNvSpPr>
            <a:spLocks noGrp="1"/>
          </p:cNvSpPr>
          <p:nvPr>
            <p:custDataLst>
              <p:tags r:id="rId1"/>
            </p:custDataLst>
          </p:nvPr>
        </p:nvSpPr>
        <p:spPr>
          <a:xfrm>
            <a:off x="982980" y="366395"/>
            <a:ext cx="575721" cy="316865"/>
          </a:xfrm>
          <a:prstGeom prst="rect">
            <a:avLst/>
          </a:prstGeom>
        </p:spPr>
        <p:txBody>
          <a:bodyPr/>
          <a:lstStyle>
            <a:lvl1pPr marL="0" indent="0" algn="l" defTabSz="914400" rtl="0" eaLnBrk="1" latinLnBrk="0" hangingPunct="1">
              <a:lnSpc>
                <a:spcPct val="90000"/>
              </a:lnSpc>
              <a:spcBef>
                <a:spcPct val="20000"/>
              </a:spcBef>
              <a:spcAft>
                <a:spcPts val="0"/>
              </a:spcAft>
              <a:buFont typeface="Arial" panose="020B0604020202020204" pitchFamily="34" charset="0"/>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altLang="zh-CN" dirty="0" smtClean="0"/>
              <a:t>01</a:t>
            </a:r>
            <a:endParaRPr lang="zh-CN" altLang="en-US" dirty="0"/>
          </a:p>
        </p:txBody>
      </p:sp>
      <p:graphicFrame>
        <p:nvGraphicFramePr>
          <p:cNvPr id="2" name="表格 1"/>
          <p:cNvGraphicFramePr/>
          <p:nvPr/>
        </p:nvGraphicFramePr>
        <p:xfrm>
          <a:off x="1558290" y="908685"/>
          <a:ext cx="7560310" cy="3429000"/>
        </p:xfrm>
        <a:graphic>
          <a:graphicData uri="http://schemas.openxmlformats.org/drawingml/2006/table">
            <a:tbl>
              <a:tblPr firstRow="1" bandRow="1">
                <a:tableStyleId>{5C22544A-7EE6-4342-B048-85BDC9FD1C3A}</a:tableStyleId>
              </a:tblPr>
              <a:tblGrid>
                <a:gridCol w="1260000"/>
                <a:gridCol w="2520000"/>
                <a:gridCol w="1260000"/>
                <a:gridCol w="2520000"/>
              </a:tblGrid>
              <a:tr h="381000">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Boot</a:t>
                      </a:r>
                      <a:endPar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1</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a:t>
                      </a: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2024.05.25</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初次</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编写；</a:t>
                      </a: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CAN</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最主要是把</a:t>
                      </a:r>
                      <a:r>
                        <a:rPr lang="en-US" altLang="zh-CN" sz="1400">
                          <a:solidFill>
                            <a:schemeClr val="tx1"/>
                          </a:solidFill>
                          <a:latin typeface="微软雅黑 Light" panose="020B0502040204020203" pitchFamily="34" charset="-122"/>
                          <a:ea typeface="微软雅黑 Light" panose="020B0502040204020203" pitchFamily="34" charset="-122"/>
                        </a:rPr>
                        <a:t>CAN</a:t>
                      </a:r>
                      <a:r>
                        <a:rPr lang="zh-CN" altLang="en-US" sz="1400">
                          <a:solidFill>
                            <a:schemeClr val="tx1"/>
                          </a:solidFill>
                          <a:latin typeface="微软雅黑 Light" panose="020B0502040204020203" pitchFamily="34" charset="-122"/>
                          <a:ea typeface="微软雅黑 Light" panose="020B0502040204020203" pitchFamily="34" charset="-122"/>
                        </a:rPr>
                        <a:t>的速率和整个传输时间算清楚，能不能理论估计负载率？另外还有一个更快的</a:t>
                      </a:r>
                      <a:r>
                        <a:rPr lang="en-US" altLang="zh-CN" sz="1400">
                          <a:solidFill>
                            <a:schemeClr val="tx1"/>
                          </a:solidFill>
                          <a:latin typeface="微软雅黑 Light" panose="020B0502040204020203" pitchFamily="34" charset="-122"/>
                          <a:ea typeface="微软雅黑 Light" panose="020B0502040204020203" pitchFamily="34" charset="-122"/>
                        </a:rPr>
                        <a:t>CAN</a:t>
                      </a:r>
                      <a:r>
                        <a:rPr lang="zh-CN" altLang="en-US" sz="1400">
                          <a:solidFill>
                            <a:schemeClr val="tx1"/>
                          </a:solidFill>
                          <a:latin typeface="微软雅黑 Light" panose="020B0502040204020203" pitchFamily="34" charset="-122"/>
                          <a:ea typeface="微软雅黑 Light" panose="020B0502040204020203" pitchFamily="34" charset="-122"/>
                        </a:rPr>
                        <a:t>，</a:t>
                      </a:r>
                      <a:r>
                        <a:rPr lang="en-US" altLang="zh-CN" sz="1400">
                          <a:solidFill>
                            <a:schemeClr val="tx1"/>
                          </a:solidFill>
                          <a:latin typeface="微软雅黑 Light" panose="020B0502040204020203" pitchFamily="34" charset="-122"/>
                          <a:ea typeface="微软雅黑 Light" panose="020B0502040204020203" pitchFamily="34" charset="-122"/>
                        </a:rPr>
                        <a:t>CAN-FD (Flexible Data Rate)</a:t>
                      </a:r>
                      <a:endParaRPr lang="zh-CN" altLang="en-US" sz="1400">
                        <a:solidFill>
                          <a:schemeClr val="tx1"/>
                        </a:solidFill>
                        <a:latin typeface="微软雅黑 Light" panose="020B0502040204020203" pitchFamily="34" charset="-122"/>
                        <a:ea typeface="微软雅黑 Light" panose="020B0502040204020203" pitchFamily="34" charset="-122"/>
                      </a:endParaRPr>
                    </a:p>
                    <a:p>
                      <a:pPr algn="l">
                        <a:buNone/>
                      </a:pP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端午节编写</a:t>
                      </a: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内存管理与</a:t>
                      </a:r>
                      <a:r>
                        <a:rPr lang="en-US" altLang="zh-CN" sz="1400" b="1">
                          <a:solidFill>
                            <a:schemeClr val="tx1"/>
                          </a:solidFill>
                          <a:latin typeface="微软雅黑 Light" panose="020B0502040204020203" pitchFamily="34" charset="-122"/>
                          <a:ea typeface="微软雅黑 Light" panose="020B0502040204020203" pitchFamily="34" charset="-122"/>
                        </a:rPr>
                        <a:t>CMD</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1</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a:t>
                      </a: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2024.05.26</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开始</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编写</a:t>
                      </a: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p>
                      <a:pPr algn="l">
                        <a:buNone/>
                      </a:pPr>
                      <a:r>
                        <a:rPr lang="en-US" altLang="zh-CN" sz="1400">
                          <a:solidFill>
                            <a:schemeClr val="tx1"/>
                          </a:solidFill>
                          <a:highlight>
                            <a:srgbClr val="FF0000"/>
                          </a:highlight>
                          <a:latin typeface="微软雅黑 Light" panose="020B0502040204020203" pitchFamily="34" charset="-122"/>
                          <a:ea typeface="微软雅黑 Light" panose="020B0502040204020203" pitchFamily="34" charset="-122"/>
                        </a:rPr>
                        <a:t>Flash</a:t>
                      </a:r>
                      <a:r>
                        <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rPr>
                        <a:t>的擦写，程序代码的搬运</a:t>
                      </a: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SCI</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同上</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DMA</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1</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a:t>
                      </a: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2024.05.26</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开始</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编写；</a:t>
                      </a: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sym typeface="+mn-ea"/>
                        </a:rPr>
                        <a:t>EtherCAT</a:t>
                      </a:r>
                      <a:endParaRPr lang="en-US" altLang="zh-CN"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这个只有在</a:t>
                      </a:r>
                      <a:r>
                        <a:rPr lang="en-US" altLang="zh-CN" sz="1400">
                          <a:solidFill>
                            <a:schemeClr val="tx1"/>
                          </a:solidFill>
                          <a:latin typeface="微软雅黑 Light" panose="020B0502040204020203" pitchFamily="34" charset="-122"/>
                          <a:ea typeface="微软雅黑 Light" panose="020B0502040204020203" pitchFamily="34" charset="-122"/>
                        </a:rPr>
                        <a:t>388</a:t>
                      </a:r>
                      <a:r>
                        <a:rPr lang="zh-CN" altLang="en-US" sz="1400">
                          <a:solidFill>
                            <a:schemeClr val="tx1"/>
                          </a:solidFill>
                          <a:latin typeface="微软雅黑 Light" panose="020B0502040204020203" pitchFamily="34" charset="-122"/>
                          <a:ea typeface="微软雅黑 Light" panose="020B0502040204020203" pitchFamily="34" charset="-122"/>
                        </a:rPr>
                        <a:t>里</a:t>
                      </a:r>
                      <a:r>
                        <a:rPr lang="zh-CN" altLang="en-US" sz="1400">
                          <a:solidFill>
                            <a:schemeClr val="tx1"/>
                          </a:solidFill>
                          <a:latin typeface="微软雅黑 Light" panose="020B0502040204020203" pitchFamily="34" charset="-122"/>
                          <a:ea typeface="微软雅黑 Light" panose="020B0502040204020203" pitchFamily="34" charset="-122"/>
                        </a:rPr>
                        <a:t>才有</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CLA</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1. 2024.05.29</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开始编写；</a:t>
                      </a: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LIN</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用来做软件</a:t>
                      </a:r>
                      <a:r>
                        <a:rPr lang="zh-CN" altLang="en-US" sz="1400">
                          <a:solidFill>
                            <a:schemeClr val="tx1"/>
                          </a:solidFill>
                          <a:latin typeface="微软雅黑 Light" panose="020B0502040204020203" pitchFamily="34" charset="-122"/>
                          <a:ea typeface="微软雅黑 Light" panose="020B0502040204020203" pitchFamily="34" charset="-122"/>
                        </a:rPr>
                        <a:t>示波器</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EPWM</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latin typeface="微软雅黑 Light" panose="020B0502040204020203" pitchFamily="34" charset="-122"/>
                          <a:ea typeface="微软雅黑 Light" panose="020B0502040204020203" pitchFamily="34" charset="-122"/>
                        </a:rPr>
                        <a:t>TZ</a:t>
                      </a:r>
                      <a:r>
                        <a:rPr lang="zh-CN" altLang="en-US" sz="1400">
                          <a:solidFill>
                            <a:schemeClr val="tx1"/>
                          </a:solidFill>
                          <a:latin typeface="微软雅黑 Light" panose="020B0502040204020203" pitchFamily="34" charset="-122"/>
                          <a:ea typeface="微软雅黑 Light" panose="020B0502040204020203" pitchFamily="34" charset="-122"/>
                        </a:rPr>
                        <a:t>要搞清楚，产生中断的时候能延时</a:t>
                      </a:r>
                      <a:r>
                        <a:rPr lang="zh-CN" altLang="en-US" sz="1400">
                          <a:solidFill>
                            <a:schemeClr val="tx1"/>
                          </a:solidFill>
                          <a:latin typeface="微软雅黑 Light" panose="020B0502040204020203" pitchFamily="34" charset="-122"/>
                          <a:ea typeface="微软雅黑 Light" panose="020B0502040204020203" pitchFamily="34" charset="-122"/>
                        </a:rPr>
                        <a:t>等</a:t>
                      </a:r>
                      <a:endParaRPr lang="zh-CN" altLang="en-US" sz="1400">
                        <a:solidFill>
                          <a:schemeClr val="tx1"/>
                        </a:solidFill>
                        <a:latin typeface="微软雅黑 Light" panose="020B0502040204020203" pitchFamily="34" charset="-122"/>
                        <a:ea typeface="微软雅黑 Light" panose="020B0502040204020203" pitchFamily="34" charset="-122"/>
                      </a:endParaRPr>
                    </a:p>
                    <a:p>
                      <a:pPr algn="l">
                        <a:buNone/>
                      </a:pPr>
                      <a:r>
                        <a:rPr lang="en-US" altLang="zh-CN" sz="1400">
                          <a:solidFill>
                            <a:schemeClr val="tx1"/>
                          </a:solidFill>
                          <a:highlight>
                            <a:srgbClr val="FFFF00"/>
                          </a:highlight>
                          <a:latin typeface="微软雅黑 Light" panose="020B0502040204020203" pitchFamily="34" charset="-122"/>
                          <a:ea typeface="微软雅黑 Light" panose="020B0502040204020203" pitchFamily="34" charset="-122"/>
                        </a:rPr>
                        <a:t>6.5</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开始编写</a:t>
                      </a: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sym typeface="+mn-ea"/>
                        </a:rPr>
                        <a:t>CMPSS</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内部比较，模拟</a:t>
                      </a:r>
                      <a:r>
                        <a:rPr lang="zh-CN" altLang="en-US" sz="1400">
                          <a:solidFill>
                            <a:schemeClr val="tx1"/>
                          </a:solidFill>
                          <a:latin typeface="微软雅黑 Light" panose="020B0502040204020203" pitchFamily="34" charset="-122"/>
                          <a:ea typeface="微软雅黑 Light" panose="020B0502040204020203" pitchFamily="34" charset="-122"/>
                        </a:rPr>
                        <a:t>相关</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ADC</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1</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a:t>
                      </a: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2024.06.02</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开始编写；</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sym typeface="+mn-ea"/>
                        </a:rPr>
                        <a:t>ECAP</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CPU</a:t>
                      </a:r>
                      <a:r>
                        <a:rPr lang="zh-CN" altLang="en-US" sz="1400" b="1">
                          <a:solidFill>
                            <a:schemeClr val="tx1"/>
                          </a:solidFill>
                          <a:latin typeface="微软雅黑 Light" panose="020B0502040204020203" pitchFamily="34" charset="-122"/>
                          <a:ea typeface="微软雅黑 Light" panose="020B0502040204020203" pitchFamily="34" charset="-122"/>
                        </a:rPr>
                        <a:t>架构</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latin typeface="微软雅黑 Light" panose="020B0502040204020203" pitchFamily="34" charset="-122"/>
                          <a:ea typeface="微软雅黑 Light" panose="020B0502040204020203" pitchFamily="34" charset="-122"/>
                        </a:rPr>
                        <a:t>ARM</a:t>
                      </a:r>
                      <a:r>
                        <a:rPr lang="zh-CN" altLang="en-US" sz="1400">
                          <a:solidFill>
                            <a:schemeClr val="tx1"/>
                          </a:solidFill>
                          <a:latin typeface="微软雅黑 Light" panose="020B0502040204020203" pitchFamily="34" charset="-122"/>
                          <a:ea typeface="微软雅黑 Light" panose="020B0502040204020203" pitchFamily="34" charset="-122"/>
                        </a:rPr>
                        <a:t>、</a:t>
                      </a:r>
                      <a:r>
                        <a:rPr lang="en-US" altLang="zh-CN" sz="1400">
                          <a:solidFill>
                            <a:schemeClr val="tx1"/>
                          </a:solidFill>
                          <a:latin typeface="微软雅黑 Light" panose="020B0502040204020203" pitchFamily="34" charset="-122"/>
                          <a:ea typeface="微软雅黑 Light" panose="020B0502040204020203" pitchFamily="34" charset="-122"/>
                        </a:rPr>
                        <a:t>C28</a:t>
                      </a:r>
                      <a:r>
                        <a:rPr lang="zh-CN" altLang="en-US" sz="1400">
                          <a:solidFill>
                            <a:schemeClr val="tx1"/>
                          </a:solidFill>
                          <a:latin typeface="微软雅黑 Light" panose="020B0502040204020203" pitchFamily="34" charset="-122"/>
                          <a:ea typeface="微软雅黑 Light" panose="020B0502040204020203" pitchFamily="34" charset="-122"/>
                        </a:rPr>
                        <a:t>系列</a:t>
                      </a:r>
                      <a:endParaRPr lang="zh-CN" altLang="en-US" sz="1400">
                        <a:solidFill>
                          <a:schemeClr val="tx1"/>
                        </a:solidFill>
                        <a:latin typeface="微软雅黑 Light" panose="020B0502040204020203" pitchFamily="34" charset="-122"/>
                        <a:ea typeface="微软雅黑 Light" panose="020B0502040204020203" pitchFamily="34" charset="-122"/>
                      </a:endParaRPr>
                    </a:p>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冯诺依曼</a:t>
                      </a:r>
                      <a:r>
                        <a:rPr lang="en-US" altLang="zh-CN" sz="1400">
                          <a:solidFill>
                            <a:schemeClr val="tx1"/>
                          </a:solidFill>
                          <a:latin typeface="微软雅黑 Light" panose="020B0502040204020203" pitchFamily="34" charset="-122"/>
                          <a:ea typeface="微软雅黑 Light" panose="020B0502040204020203" pitchFamily="34" charset="-122"/>
                        </a:rPr>
                        <a:t> v.s. </a:t>
                      </a:r>
                      <a:r>
                        <a:rPr lang="zh-CN" altLang="en-US" sz="1400">
                          <a:solidFill>
                            <a:schemeClr val="tx1"/>
                          </a:solidFill>
                          <a:latin typeface="微软雅黑 Light" panose="020B0502040204020203" pitchFamily="34" charset="-122"/>
                          <a:ea typeface="微软雅黑 Light" panose="020B0502040204020203" pitchFamily="34" charset="-122"/>
                        </a:rPr>
                        <a:t>哈佛</a:t>
                      </a:r>
                      <a:r>
                        <a:rPr lang="zh-CN" altLang="en-US" sz="1400">
                          <a:solidFill>
                            <a:schemeClr val="tx1"/>
                          </a:solidFill>
                          <a:latin typeface="微软雅黑 Light" panose="020B0502040204020203" pitchFamily="34" charset="-122"/>
                          <a:ea typeface="微软雅黑 Light" panose="020B0502040204020203" pitchFamily="34" charset="-122"/>
                        </a:rPr>
                        <a:t>架构</a:t>
                      </a:r>
                      <a:endParaRPr lang="zh-CN" altLang="en-US" sz="1400">
                        <a:solidFill>
                          <a:schemeClr val="tx1"/>
                        </a:solidFill>
                        <a:latin typeface="微软雅黑 Light" panose="020B0502040204020203" pitchFamily="34" charset="-122"/>
                        <a:ea typeface="微软雅黑 Light" panose="020B0502040204020203" pitchFamily="34" charset="-122"/>
                      </a:endParaRPr>
                    </a:p>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目前已经出了</a:t>
                      </a:r>
                      <a:r>
                        <a:rPr lang="en-US" altLang="zh-CN" sz="1400">
                          <a:solidFill>
                            <a:schemeClr val="tx1"/>
                          </a:solidFill>
                          <a:latin typeface="微软雅黑 Light" panose="020B0502040204020203" pitchFamily="34" charset="-122"/>
                          <a:ea typeface="微软雅黑 Light" panose="020B0502040204020203" pitchFamily="34" charset="-122"/>
                        </a:rPr>
                        <a:t>C29</a:t>
                      </a:r>
                      <a:r>
                        <a:rPr lang="zh-CN" altLang="en-US" sz="1400">
                          <a:solidFill>
                            <a:schemeClr val="tx1"/>
                          </a:solidFill>
                          <a:latin typeface="微软雅黑 Light" panose="020B0502040204020203" pitchFamily="34" charset="-122"/>
                          <a:ea typeface="微软雅黑 Light" panose="020B0502040204020203" pitchFamily="34" charset="-122"/>
                        </a:rPr>
                        <a:t>系列</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EQEP</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定时器</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C</a:t>
                      </a:r>
                      <a:r>
                        <a:rPr lang="zh-CN" altLang="en-US" sz="1400" b="1">
                          <a:solidFill>
                            <a:schemeClr val="tx1"/>
                          </a:solidFill>
                          <a:latin typeface="微软雅黑 Light" panose="020B0502040204020203" pitchFamily="34" charset="-122"/>
                          <a:ea typeface="微软雅黑 Light" panose="020B0502040204020203" pitchFamily="34" charset="-122"/>
                        </a:rPr>
                        <a:t>语言</a:t>
                      </a:r>
                      <a:r>
                        <a:rPr lang="zh-CN" altLang="en-US" sz="1400" b="1">
                          <a:solidFill>
                            <a:schemeClr val="tx1"/>
                          </a:solidFill>
                          <a:latin typeface="微软雅黑 Light" panose="020B0502040204020203" pitchFamily="34" charset="-122"/>
                          <a:ea typeface="微软雅黑 Light" panose="020B0502040204020203" pitchFamily="34" charset="-122"/>
                        </a:rPr>
                        <a:t>编程</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静态变量、内联函数、递归函数、原子</a:t>
                      </a:r>
                      <a:r>
                        <a:rPr lang="zh-CN" altLang="en-US" sz="1400">
                          <a:solidFill>
                            <a:schemeClr val="tx1"/>
                          </a:solidFill>
                          <a:latin typeface="微软雅黑 Light" panose="020B0502040204020203" pitchFamily="34" charset="-122"/>
                          <a:ea typeface="微软雅黑 Light" panose="020B0502040204020203" pitchFamily="34" charset="-122"/>
                        </a:rPr>
                        <a:t>操作</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CLA</a:t>
            </a:r>
            <a:r>
              <a:rPr dirty="0" smtClean="0"/>
              <a:t>触发和</a:t>
            </a:r>
            <a:r>
              <a:rPr dirty="0" smtClean="0"/>
              <a:t>执行机制</a:t>
            </a:r>
            <a:endParaRPr dirty="0" smtClean="0"/>
          </a:p>
        </p:txBody>
      </p:sp>
      <p:sp>
        <p:nvSpPr>
          <p:cNvPr id="4" name="文本框 3"/>
          <p:cNvSpPr txBox="1"/>
          <p:nvPr>
            <p:custDataLst>
              <p:tags r:id="rId1"/>
            </p:custDataLst>
          </p:nvPr>
        </p:nvSpPr>
        <p:spPr>
          <a:xfrm>
            <a:off x="6671310" y="1054735"/>
            <a:ext cx="3973195" cy="3200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中断触发后函数的入口地址即为</a:t>
            </a:r>
            <a:r>
              <a:rPr lang="en-US" altLang="zh-CN" sz="1200" dirty="0" smtClean="0">
                <a:latin typeface="微软雅黑 Light" panose="020B0502040204020203" pitchFamily="34" charset="-122"/>
                <a:ea typeface="微软雅黑 Light" panose="020B0502040204020203" pitchFamily="34" charset="-122"/>
              </a:rPr>
              <a:t>MVECTx</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2"/>
          <a:stretch>
            <a:fillRect/>
          </a:stretch>
        </p:blipFill>
        <p:spPr>
          <a:xfrm>
            <a:off x="190500" y="837565"/>
            <a:ext cx="6017260" cy="784860"/>
          </a:xfrm>
          <a:prstGeom prst="rect">
            <a:avLst/>
          </a:prstGeom>
        </p:spPr>
      </p:pic>
      <p:pic>
        <p:nvPicPr>
          <p:cNvPr id="15" name="图片 14"/>
          <p:cNvPicPr>
            <a:picLocks noChangeAspect="1"/>
          </p:cNvPicPr>
          <p:nvPr/>
        </p:nvPicPr>
        <p:blipFill>
          <a:blip r:embed="rId3"/>
          <a:stretch>
            <a:fillRect/>
          </a:stretch>
        </p:blipFill>
        <p:spPr>
          <a:xfrm>
            <a:off x="261620" y="1630045"/>
            <a:ext cx="5946140" cy="2243455"/>
          </a:xfrm>
          <a:prstGeom prst="rect">
            <a:avLst/>
          </a:prstGeom>
        </p:spPr>
      </p:pic>
      <p:sp>
        <p:nvSpPr>
          <p:cNvPr id="17" name="文本框 16"/>
          <p:cNvSpPr txBox="1"/>
          <p:nvPr>
            <p:custDataLst>
              <p:tags r:id="rId4"/>
            </p:custDataLst>
          </p:nvPr>
        </p:nvSpPr>
        <p:spPr>
          <a:xfrm>
            <a:off x="262255" y="3927475"/>
            <a:ext cx="5925820" cy="240030"/>
          </a:xfrm>
          <a:prstGeom prst="rect">
            <a:avLst/>
          </a:prstGeom>
          <a:noFill/>
        </p:spPr>
        <p:txBody>
          <a:bodyPr wrap="square" rtlCol="0">
            <a:noAutofit/>
          </a:bodyPr>
          <a:p>
            <a:pPr indent="0">
              <a:lnSpc>
                <a:spcPct val="100000"/>
              </a:lnSpc>
              <a:buFont typeface="Wingdings" panose="05000000000000000000" charset="0"/>
              <a:buNone/>
            </a:pPr>
            <a:r>
              <a:rPr lang="en-US" sz="1200" dirty="0" smtClean="0">
                <a:latin typeface="微软雅黑 Light" panose="020B0502040204020203" pitchFamily="34" charset="-122"/>
                <a:ea typeface="微软雅黑 Light" panose="020B0502040204020203" pitchFamily="34" charset="-122"/>
              </a:rPr>
              <a:t>CLA</a:t>
            </a:r>
            <a:r>
              <a:rPr lang="zh-CN" altLang="en-US" sz="1200" dirty="0" smtClean="0">
                <a:latin typeface="微软雅黑 Light" panose="020B0502040204020203" pitchFamily="34" charset="-122"/>
                <a:ea typeface="微软雅黑 Light" panose="020B0502040204020203" pitchFamily="34" charset="-122"/>
              </a:rPr>
              <a:t>的外设中断触发源，可以看到这里和</a:t>
            </a:r>
            <a:r>
              <a:rPr lang="en-US" altLang="zh-CN" sz="1200" dirty="0" smtClean="0">
                <a:latin typeface="微软雅黑 Light" panose="020B0502040204020203" pitchFamily="34" charset="-122"/>
                <a:ea typeface="微软雅黑 Light" panose="020B0502040204020203" pitchFamily="34" charset="-122"/>
              </a:rPr>
              <a:t>DMA</a:t>
            </a:r>
            <a:r>
              <a:rPr lang="zh-CN" altLang="en-US" sz="1200" dirty="0" smtClean="0">
                <a:latin typeface="微软雅黑 Light" panose="020B0502040204020203" pitchFamily="34" charset="-122"/>
                <a:ea typeface="微软雅黑 Light" panose="020B0502040204020203" pitchFamily="34" charset="-122"/>
              </a:rPr>
              <a:t>是一样的，只是配置的寄存器</a:t>
            </a:r>
            <a:r>
              <a:rPr lang="zh-CN" altLang="en-US" sz="1200" dirty="0" smtClean="0">
                <a:latin typeface="微软雅黑 Light" panose="020B0502040204020203" pitchFamily="34" charset="-122"/>
                <a:ea typeface="微软雅黑 Light" panose="020B0502040204020203" pitchFamily="34" charset="-122"/>
              </a:rPr>
              <a:t>不一样：</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5"/>
          <a:stretch>
            <a:fillRect/>
          </a:stretch>
        </p:blipFill>
        <p:spPr>
          <a:xfrm>
            <a:off x="262255" y="4222115"/>
            <a:ext cx="4748530" cy="1167130"/>
          </a:xfrm>
          <a:prstGeom prst="rect">
            <a:avLst/>
          </a:prstGeom>
        </p:spPr>
      </p:pic>
      <p:sp>
        <p:nvSpPr>
          <p:cNvPr id="23" name="文本框 22"/>
          <p:cNvSpPr txBox="1"/>
          <p:nvPr>
            <p:custDataLst>
              <p:tags r:id="rId6"/>
            </p:custDataLst>
          </p:nvPr>
        </p:nvSpPr>
        <p:spPr>
          <a:xfrm>
            <a:off x="2710815" y="5230495"/>
            <a:ext cx="728980" cy="236220"/>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中断</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使能</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7"/>
            </p:custDataLst>
          </p:nvPr>
        </p:nvSpPr>
        <p:spPr>
          <a:xfrm>
            <a:off x="5014595" y="4366260"/>
            <a:ext cx="728980" cy="421640"/>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设置具体的触发</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源</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8"/>
          <a:stretch>
            <a:fillRect/>
          </a:stretch>
        </p:blipFill>
        <p:spPr>
          <a:xfrm>
            <a:off x="6313170" y="1343025"/>
            <a:ext cx="5876925" cy="739140"/>
          </a:xfrm>
          <a:prstGeom prst="rect">
            <a:avLst/>
          </a:prstGeom>
        </p:spPr>
      </p:pic>
      <p:sp>
        <p:nvSpPr>
          <p:cNvPr id="22" name="矩形 21"/>
          <p:cNvSpPr/>
          <p:nvPr/>
        </p:nvSpPr>
        <p:spPr>
          <a:xfrm>
            <a:off x="6671310" y="1847215"/>
            <a:ext cx="4837430" cy="14287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9"/>
          <a:stretch>
            <a:fillRect/>
          </a:stretch>
        </p:blipFill>
        <p:spPr>
          <a:xfrm>
            <a:off x="6671310" y="2160270"/>
            <a:ext cx="3910330" cy="1389380"/>
          </a:xfrm>
          <a:prstGeom prst="rect">
            <a:avLst/>
          </a:prstGeom>
        </p:spPr>
      </p:pic>
      <p:sp>
        <p:nvSpPr>
          <p:cNvPr id="8" name="文本框 7"/>
          <p:cNvSpPr txBox="1"/>
          <p:nvPr>
            <p:custDataLst>
              <p:tags r:id="rId10"/>
            </p:custDataLst>
          </p:nvPr>
        </p:nvSpPr>
        <p:spPr>
          <a:xfrm>
            <a:off x="6671310" y="3575685"/>
            <a:ext cx="3973195" cy="3200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不同任务之间是不能嵌套的，只能按优先级顺序执行</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11"/>
          <a:stretch>
            <a:fillRect/>
          </a:stretch>
        </p:blipFill>
        <p:spPr>
          <a:xfrm>
            <a:off x="6313170" y="4424045"/>
            <a:ext cx="5866130" cy="1980565"/>
          </a:xfrm>
          <a:prstGeom prst="rect">
            <a:avLst/>
          </a:prstGeom>
        </p:spPr>
      </p:pic>
      <p:sp>
        <p:nvSpPr>
          <p:cNvPr id="10" name="文本框 9"/>
          <p:cNvSpPr txBox="1"/>
          <p:nvPr>
            <p:custDataLst>
              <p:tags r:id="rId12"/>
            </p:custDataLst>
          </p:nvPr>
        </p:nvSpPr>
        <p:spPr>
          <a:xfrm>
            <a:off x="6815455" y="6453505"/>
            <a:ext cx="1285240" cy="3200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任务的执行</a:t>
            </a:r>
            <a:r>
              <a:rPr lang="zh-CN" altLang="en-US" sz="1200" dirty="0" smtClean="0">
                <a:highlight>
                  <a:srgbClr val="00FF00"/>
                </a:highlight>
                <a:latin typeface="微软雅黑 Light" panose="020B0502040204020203" pitchFamily="34" charset="-122"/>
                <a:ea typeface="微软雅黑 Light" panose="020B0502040204020203" pitchFamily="34" charset="-122"/>
              </a:rPr>
              <a:t>过程</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1" name="图片 10"/>
          <p:cNvPicPr>
            <a:picLocks noChangeAspect="1"/>
          </p:cNvPicPr>
          <p:nvPr/>
        </p:nvPicPr>
        <p:blipFill>
          <a:blip r:embed="rId13"/>
          <a:stretch>
            <a:fillRect/>
          </a:stretch>
        </p:blipFill>
        <p:spPr>
          <a:xfrm>
            <a:off x="118745" y="5476240"/>
            <a:ext cx="6051550" cy="898525"/>
          </a:xfrm>
          <a:prstGeom prst="rect">
            <a:avLst/>
          </a:prstGeom>
        </p:spPr>
      </p:pic>
      <p:sp>
        <p:nvSpPr>
          <p:cNvPr id="12" name="矩形 11"/>
          <p:cNvSpPr/>
          <p:nvPr/>
        </p:nvSpPr>
        <p:spPr>
          <a:xfrm>
            <a:off x="694690" y="6165850"/>
            <a:ext cx="5115560" cy="20637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550545" y="5926455"/>
            <a:ext cx="3009900" cy="15748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custDataLst>
              <p:tags r:id="rId14"/>
            </p:custDataLst>
          </p:nvPr>
        </p:nvSpPr>
        <p:spPr>
          <a:xfrm>
            <a:off x="478155" y="6421120"/>
            <a:ext cx="3922395" cy="3200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非外设中断触发，软件触发情况下的配置</a:t>
            </a:r>
            <a:r>
              <a:rPr lang="zh-CN" altLang="en-US" sz="1200" dirty="0" smtClean="0">
                <a:highlight>
                  <a:srgbClr val="00FF00"/>
                </a:highlight>
                <a:latin typeface="微软雅黑 Light" panose="020B0502040204020203" pitchFamily="34" charset="-122"/>
                <a:ea typeface="微软雅黑 Light" panose="020B0502040204020203" pitchFamily="34" charset="-122"/>
              </a:rPr>
              <a:t>方法</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15"/>
            </p:custDataLst>
          </p:nvPr>
        </p:nvSpPr>
        <p:spPr>
          <a:xfrm>
            <a:off x="2710815" y="5048885"/>
            <a:ext cx="951230" cy="236220"/>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使能软件</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触发</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16"/>
          <a:stretch>
            <a:fillRect/>
          </a:stretch>
        </p:blipFill>
        <p:spPr>
          <a:xfrm>
            <a:off x="6671310" y="3921760"/>
            <a:ext cx="2979420" cy="302260"/>
          </a:xfrm>
          <a:prstGeom prst="rect">
            <a:avLst/>
          </a:prstGeom>
        </p:spPr>
      </p:pic>
      <p:sp>
        <p:nvSpPr>
          <p:cNvPr id="20" name="文本框 19"/>
          <p:cNvSpPr txBox="1"/>
          <p:nvPr>
            <p:custDataLst>
              <p:tags r:id="rId17"/>
            </p:custDataLst>
          </p:nvPr>
        </p:nvSpPr>
        <p:spPr>
          <a:xfrm>
            <a:off x="9695180" y="3999865"/>
            <a:ext cx="2475230" cy="3200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任务函数最后需要清</a:t>
            </a:r>
            <a:r>
              <a:rPr lang="zh-CN" altLang="en-US" sz="1200" dirty="0" smtClean="0">
                <a:highlight>
                  <a:srgbClr val="00FF00"/>
                </a:highlight>
                <a:latin typeface="微软雅黑 Light" panose="020B0502040204020203" pitchFamily="34" charset="-122"/>
                <a:ea typeface="微软雅黑 Light" panose="020B0502040204020203" pitchFamily="34" charset="-122"/>
              </a:rPr>
              <a:t>除中断</a:t>
            </a:r>
            <a:r>
              <a:rPr lang="zh-CN" altLang="en-US" sz="1200" dirty="0" smtClean="0">
                <a:highlight>
                  <a:srgbClr val="00FF00"/>
                </a:highlight>
                <a:latin typeface="微软雅黑 Light" panose="020B0502040204020203" pitchFamily="34" charset="-122"/>
                <a:ea typeface="微软雅黑 Light" panose="020B0502040204020203" pitchFamily="34" charset="-122"/>
              </a:rPr>
              <a:t>标志</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21" name="直接连接符 20"/>
          <p:cNvCxnSpPr/>
          <p:nvPr/>
        </p:nvCxnSpPr>
        <p:spPr>
          <a:xfrm flipH="1">
            <a:off x="8399145" y="2564765"/>
            <a:ext cx="864235" cy="14401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CLA</a:t>
            </a:r>
            <a:r>
              <a:rPr dirty="0" smtClean="0"/>
              <a:t>配置</a:t>
            </a:r>
            <a:r>
              <a:rPr dirty="0" smtClean="0"/>
              <a:t>步骤</a:t>
            </a:r>
            <a:endParaRPr dirty="0" smtClean="0"/>
          </a:p>
        </p:txBody>
      </p:sp>
      <p:pic>
        <p:nvPicPr>
          <p:cNvPr id="9" name="图片 8"/>
          <p:cNvPicPr>
            <a:picLocks noChangeAspect="1"/>
          </p:cNvPicPr>
          <p:nvPr/>
        </p:nvPicPr>
        <p:blipFill>
          <a:blip r:embed="rId1"/>
          <a:stretch>
            <a:fillRect/>
          </a:stretch>
        </p:blipFill>
        <p:spPr>
          <a:xfrm>
            <a:off x="118110" y="836295"/>
            <a:ext cx="5400000" cy="4791112"/>
          </a:xfrm>
          <a:prstGeom prst="rect">
            <a:avLst/>
          </a:prstGeom>
        </p:spPr>
      </p:pic>
      <p:pic>
        <p:nvPicPr>
          <p:cNvPr id="10" name="图片 9"/>
          <p:cNvPicPr>
            <a:picLocks noChangeAspect="1"/>
          </p:cNvPicPr>
          <p:nvPr/>
        </p:nvPicPr>
        <p:blipFill>
          <a:blip r:embed="rId2"/>
          <a:srcRect b="77899"/>
          <a:stretch>
            <a:fillRect/>
          </a:stretch>
        </p:blipFill>
        <p:spPr>
          <a:xfrm>
            <a:off x="118745" y="5589270"/>
            <a:ext cx="5327015" cy="503555"/>
          </a:xfrm>
          <a:prstGeom prst="rect">
            <a:avLst/>
          </a:prstGeom>
        </p:spPr>
      </p:pic>
      <p:sp>
        <p:nvSpPr>
          <p:cNvPr id="12" name="文本框 11"/>
          <p:cNvSpPr txBox="1"/>
          <p:nvPr>
            <p:custDataLst>
              <p:tags r:id="rId3"/>
            </p:custDataLst>
          </p:nvPr>
        </p:nvSpPr>
        <p:spPr>
          <a:xfrm>
            <a:off x="2854960" y="1125220"/>
            <a:ext cx="380365"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Get</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4"/>
            </p:custDataLst>
          </p:nvPr>
        </p:nvSpPr>
        <p:spPr>
          <a:xfrm>
            <a:off x="2494915" y="1701165"/>
            <a:ext cx="380365"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Get</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5"/>
            </p:custDataLst>
          </p:nvPr>
        </p:nvSpPr>
        <p:spPr>
          <a:xfrm>
            <a:off x="4366895" y="2277110"/>
            <a:ext cx="380365"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Get</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6"/>
            </p:custDataLst>
          </p:nvPr>
        </p:nvSpPr>
        <p:spPr>
          <a:xfrm>
            <a:off x="2782570" y="2637155"/>
            <a:ext cx="380365"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Get</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7"/>
            </p:custDataLst>
          </p:nvPr>
        </p:nvSpPr>
        <p:spPr>
          <a:xfrm>
            <a:off x="2422525" y="3331210"/>
            <a:ext cx="380365"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Get</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1" name="图片 20"/>
          <p:cNvPicPr>
            <a:picLocks noChangeAspect="1"/>
          </p:cNvPicPr>
          <p:nvPr/>
        </p:nvPicPr>
        <p:blipFill>
          <a:blip r:embed="rId8"/>
          <a:stretch>
            <a:fillRect/>
          </a:stretch>
        </p:blipFill>
        <p:spPr>
          <a:xfrm>
            <a:off x="6383020" y="341630"/>
            <a:ext cx="4069715" cy="1132205"/>
          </a:xfrm>
          <a:prstGeom prst="rect">
            <a:avLst/>
          </a:prstGeom>
        </p:spPr>
      </p:pic>
      <p:pic>
        <p:nvPicPr>
          <p:cNvPr id="24" name="图片 23"/>
          <p:cNvPicPr>
            <a:picLocks noChangeAspect="1"/>
          </p:cNvPicPr>
          <p:nvPr/>
        </p:nvPicPr>
        <p:blipFill>
          <a:blip r:embed="rId9"/>
          <a:stretch>
            <a:fillRect/>
          </a:stretch>
        </p:blipFill>
        <p:spPr>
          <a:xfrm>
            <a:off x="6383020" y="1550670"/>
            <a:ext cx="3689985" cy="1175385"/>
          </a:xfrm>
          <a:prstGeom prst="rect">
            <a:avLst/>
          </a:prstGeom>
        </p:spPr>
      </p:pic>
      <p:pic>
        <p:nvPicPr>
          <p:cNvPr id="25" name="图片 24"/>
          <p:cNvPicPr>
            <a:picLocks noChangeAspect="1"/>
          </p:cNvPicPr>
          <p:nvPr/>
        </p:nvPicPr>
        <p:blipFill>
          <a:blip r:embed="rId10"/>
          <a:stretch>
            <a:fillRect/>
          </a:stretch>
        </p:blipFill>
        <p:spPr>
          <a:xfrm>
            <a:off x="6383020" y="2946400"/>
            <a:ext cx="2682240" cy="265430"/>
          </a:xfrm>
          <a:prstGeom prst="rect">
            <a:avLst/>
          </a:prstGeom>
        </p:spPr>
      </p:pic>
      <p:pic>
        <p:nvPicPr>
          <p:cNvPr id="26" name="图片 25"/>
          <p:cNvPicPr>
            <a:picLocks noChangeAspect="1"/>
          </p:cNvPicPr>
          <p:nvPr/>
        </p:nvPicPr>
        <p:blipFill>
          <a:blip r:embed="rId11"/>
          <a:stretch>
            <a:fillRect/>
          </a:stretch>
        </p:blipFill>
        <p:spPr>
          <a:xfrm>
            <a:off x="6383020" y="3241040"/>
            <a:ext cx="2682875" cy="258445"/>
          </a:xfrm>
          <a:prstGeom prst="rect">
            <a:avLst/>
          </a:prstGeom>
        </p:spPr>
      </p:pic>
      <p:sp>
        <p:nvSpPr>
          <p:cNvPr id="31" name="文本框 30"/>
          <p:cNvSpPr txBox="1"/>
          <p:nvPr>
            <p:custDataLst>
              <p:tags r:id="rId12"/>
            </p:custDataLst>
          </p:nvPr>
        </p:nvSpPr>
        <p:spPr>
          <a:xfrm>
            <a:off x="6095365" y="344170"/>
            <a:ext cx="516255"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Step 1</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2" name="文本框 31"/>
          <p:cNvSpPr txBox="1"/>
          <p:nvPr>
            <p:custDataLst>
              <p:tags r:id="rId13"/>
            </p:custDataLst>
          </p:nvPr>
        </p:nvSpPr>
        <p:spPr>
          <a:xfrm>
            <a:off x="334645" y="2297430"/>
            <a:ext cx="272415" cy="217805"/>
          </a:xfrm>
          <a:prstGeom prst="rect">
            <a:avLst/>
          </a:prstGeom>
          <a:noFill/>
        </p:spPr>
        <p:txBody>
          <a:bodyPr wrap="square" rtlCol="0">
            <a:noAutofit/>
          </a:bodyPr>
          <a:p>
            <a:pPr indent="0" algn="ctr">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a</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3" name="文本框 32"/>
          <p:cNvSpPr txBox="1"/>
          <p:nvPr>
            <p:custDataLst>
              <p:tags r:id="rId14"/>
            </p:custDataLst>
          </p:nvPr>
        </p:nvSpPr>
        <p:spPr>
          <a:xfrm>
            <a:off x="334645" y="2637155"/>
            <a:ext cx="272415" cy="217805"/>
          </a:xfrm>
          <a:prstGeom prst="rect">
            <a:avLst/>
          </a:prstGeom>
          <a:noFill/>
        </p:spPr>
        <p:txBody>
          <a:bodyPr wrap="square" rtlCol="0">
            <a:noAutofit/>
          </a:bodyPr>
          <a:p>
            <a:pPr indent="0" algn="ctr">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b</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4" name="文本框 33"/>
          <p:cNvSpPr txBox="1"/>
          <p:nvPr>
            <p:custDataLst>
              <p:tags r:id="rId15"/>
            </p:custDataLst>
          </p:nvPr>
        </p:nvSpPr>
        <p:spPr>
          <a:xfrm>
            <a:off x="334645" y="3331210"/>
            <a:ext cx="272415" cy="217805"/>
          </a:xfrm>
          <a:prstGeom prst="rect">
            <a:avLst/>
          </a:prstGeom>
          <a:noFill/>
        </p:spPr>
        <p:txBody>
          <a:bodyPr wrap="square" rtlCol="0">
            <a:noAutofit/>
          </a:bodyPr>
          <a:p>
            <a:pPr indent="0" algn="ctr">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c</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16"/>
            </p:custDataLst>
          </p:nvPr>
        </p:nvSpPr>
        <p:spPr>
          <a:xfrm>
            <a:off x="334645" y="3717290"/>
            <a:ext cx="272415" cy="217805"/>
          </a:xfrm>
          <a:prstGeom prst="rect">
            <a:avLst/>
          </a:prstGeom>
          <a:noFill/>
        </p:spPr>
        <p:txBody>
          <a:bodyPr wrap="square" rtlCol="0">
            <a:noAutofit/>
          </a:bodyPr>
          <a:p>
            <a:pPr indent="0" algn="ctr">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d</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6" name="文本框 35"/>
          <p:cNvSpPr txBox="1"/>
          <p:nvPr>
            <p:custDataLst>
              <p:tags r:id="rId17"/>
            </p:custDataLst>
          </p:nvPr>
        </p:nvSpPr>
        <p:spPr>
          <a:xfrm>
            <a:off x="334645" y="4149090"/>
            <a:ext cx="272415" cy="217805"/>
          </a:xfrm>
          <a:prstGeom prst="rect">
            <a:avLst/>
          </a:prstGeom>
          <a:noFill/>
        </p:spPr>
        <p:txBody>
          <a:bodyPr wrap="square" rtlCol="0">
            <a:noAutofit/>
          </a:bodyPr>
          <a:p>
            <a:pPr indent="0" algn="ctr">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e</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7" name="文本框 36"/>
          <p:cNvSpPr txBox="1"/>
          <p:nvPr>
            <p:custDataLst>
              <p:tags r:id="rId18"/>
            </p:custDataLst>
          </p:nvPr>
        </p:nvSpPr>
        <p:spPr>
          <a:xfrm>
            <a:off x="334645" y="5157470"/>
            <a:ext cx="272415" cy="217805"/>
          </a:xfrm>
          <a:prstGeom prst="rect">
            <a:avLst/>
          </a:prstGeom>
          <a:noFill/>
        </p:spPr>
        <p:txBody>
          <a:bodyPr wrap="square" rtlCol="0">
            <a:noAutofit/>
          </a:bodyPr>
          <a:p>
            <a:pPr indent="0" algn="ctr">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19"/>
            </p:custDataLst>
          </p:nvPr>
        </p:nvSpPr>
        <p:spPr>
          <a:xfrm>
            <a:off x="6095365" y="1281430"/>
            <a:ext cx="59817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Step 3.a</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20"/>
            </p:custDataLst>
          </p:nvPr>
        </p:nvSpPr>
        <p:spPr>
          <a:xfrm>
            <a:off x="6095365" y="2038985"/>
            <a:ext cx="516255"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Step 2</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0" name="文本框 39"/>
          <p:cNvSpPr txBox="1"/>
          <p:nvPr>
            <p:custDataLst>
              <p:tags r:id="rId21"/>
            </p:custDataLst>
          </p:nvPr>
        </p:nvSpPr>
        <p:spPr>
          <a:xfrm>
            <a:off x="6095365" y="3288030"/>
            <a:ext cx="6553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Step 3.e</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22"/>
            </p:custDataLst>
          </p:nvPr>
        </p:nvSpPr>
        <p:spPr>
          <a:xfrm>
            <a:off x="6095365" y="2951480"/>
            <a:ext cx="6553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Step 3.f</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42" name="图片 41"/>
          <p:cNvPicPr>
            <a:picLocks noChangeAspect="1"/>
          </p:cNvPicPr>
          <p:nvPr/>
        </p:nvPicPr>
        <p:blipFill>
          <a:blip r:embed="rId23"/>
          <a:stretch>
            <a:fillRect/>
          </a:stretch>
        </p:blipFill>
        <p:spPr>
          <a:xfrm>
            <a:off x="6383020" y="3694430"/>
            <a:ext cx="3910330" cy="1389380"/>
          </a:xfrm>
          <a:prstGeom prst="rect">
            <a:avLst/>
          </a:prstGeom>
        </p:spPr>
      </p:pic>
      <p:sp>
        <p:nvSpPr>
          <p:cNvPr id="43" name="文本框 42"/>
          <p:cNvSpPr txBox="1"/>
          <p:nvPr>
            <p:custDataLst>
              <p:tags r:id="rId24"/>
            </p:custDataLst>
          </p:nvPr>
        </p:nvSpPr>
        <p:spPr>
          <a:xfrm>
            <a:off x="6095365" y="4152265"/>
            <a:ext cx="6553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Step 3.b</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44" name="图片 43"/>
          <p:cNvPicPr>
            <a:picLocks noChangeAspect="1"/>
          </p:cNvPicPr>
          <p:nvPr/>
        </p:nvPicPr>
        <p:blipFill>
          <a:blip r:embed="rId25"/>
          <a:stretch>
            <a:fillRect/>
          </a:stretch>
        </p:blipFill>
        <p:spPr>
          <a:xfrm>
            <a:off x="6383020" y="5220970"/>
            <a:ext cx="4748530" cy="1167130"/>
          </a:xfrm>
          <a:prstGeom prst="rect">
            <a:avLst/>
          </a:prstGeom>
        </p:spPr>
      </p:pic>
      <p:sp>
        <p:nvSpPr>
          <p:cNvPr id="45" name="文本框 44"/>
          <p:cNvSpPr txBox="1"/>
          <p:nvPr>
            <p:custDataLst>
              <p:tags r:id="rId26"/>
            </p:custDataLst>
          </p:nvPr>
        </p:nvSpPr>
        <p:spPr>
          <a:xfrm>
            <a:off x="6095365" y="5566410"/>
            <a:ext cx="6553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Step 3.c</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6" name="文本框 45"/>
          <p:cNvSpPr txBox="1"/>
          <p:nvPr>
            <p:custDataLst>
              <p:tags r:id="rId27"/>
            </p:custDataLst>
          </p:nvPr>
        </p:nvSpPr>
        <p:spPr>
          <a:xfrm>
            <a:off x="6095365" y="6237605"/>
            <a:ext cx="6553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Step 5</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7" name="文本框 46"/>
          <p:cNvSpPr txBox="1"/>
          <p:nvPr>
            <p:custDataLst>
              <p:tags r:id="rId28"/>
            </p:custDataLst>
          </p:nvPr>
        </p:nvSpPr>
        <p:spPr>
          <a:xfrm>
            <a:off x="3235325" y="4128770"/>
            <a:ext cx="380365"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Get</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8" name="文本框 47"/>
          <p:cNvSpPr txBox="1"/>
          <p:nvPr>
            <p:custDataLst>
              <p:tags r:id="rId29"/>
            </p:custDataLst>
          </p:nvPr>
        </p:nvSpPr>
        <p:spPr>
          <a:xfrm>
            <a:off x="2710815" y="5160010"/>
            <a:ext cx="380365"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Get</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0"/>
          <a:stretch>
            <a:fillRect/>
          </a:stretch>
        </p:blipFill>
        <p:spPr>
          <a:xfrm>
            <a:off x="6454775" y="6553835"/>
            <a:ext cx="1942465" cy="146685"/>
          </a:xfrm>
          <a:prstGeom prst="rect">
            <a:avLst/>
          </a:prstGeom>
        </p:spPr>
      </p:pic>
      <p:sp>
        <p:nvSpPr>
          <p:cNvPr id="4" name="文本框 3"/>
          <p:cNvSpPr txBox="1"/>
          <p:nvPr/>
        </p:nvSpPr>
        <p:spPr>
          <a:xfrm>
            <a:off x="8484870" y="6459855"/>
            <a:ext cx="3305810" cy="359410"/>
          </a:xfrm>
          <a:prstGeom prst="rect">
            <a:avLst/>
          </a:prstGeom>
          <a:noFill/>
        </p:spPr>
        <p:txBody>
          <a:bodyPr wrap="square" rtlCol="0" anchor="t">
            <a:noAutofit/>
          </a:bodyPr>
          <a:p>
            <a:pPr lvl="0" algn="l">
              <a:buClrTx/>
              <a:buSzTx/>
              <a:buFont typeface="Wingdings" panose="05000000000000000000" charset="0"/>
            </a:pPr>
            <a:r>
              <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这里代码是</a:t>
            </a:r>
            <a:r>
              <a:rPr lang="en-US" altLang="zh-CN" sz="10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 </a:t>
            </a:r>
            <a:r>
              <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asm("  IACK  #0x0080")</a:t>
            </a:r>
            <a:endPar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启动了第</a:t>
            </a:r>
            <a:r>
              <a:rPr lang="en-US" altLang="zh-CN" sz="10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8</a:t>
            </a:r>
            <a:r>
              <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个任务，没啥用，是个空任务（</a:t>
            </a:r>
            <a:r>
              <a:rPr lang="en-US" altLang="zh-CN" sz="10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225k-Slave</a:t>
            </a:r>
            <a:r>
              <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a:t>
            </a:r>
            <a:endParaRPr lang="en-US" altLang="zh-CN" sz="10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endParaRPr>
          </a:p>
        </p:txBody>
      </p:sp>
      <p:sp>
        <p:nvSpPr>
          <p:cNvPr id="6" name="文本框 5"/>
          <p:cNvSpPr txBox="1"/>
          <p:nvPr>
            <p:custDataLst>
              <p:tags r:id="rId31"/>
            </p:custDataLst>
          </p:nvPr>
        </p:nvSpPr>
        <p:spPr>
          <a:xfrm>
            <a:off x="5575300" y="6525895"/>
            <a:ext cx="132143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软件启动了一个任务</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矩形 6"/>
          <p:cNvSpPr/>
          <p:nvPr>
            <p:custDataLst>
              <p:tags r:id="rId32"/>
            </p:custDataLst>
          </p:nvPr>
        </p:nvSpPr>
        <p:spPr>
          <a:xfrm>
            <a:off x="340995" y="3773805"/>
            <a:ext cx="5127625" cy="39306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4" name="直接连接符 13"/>
          <p:cNvCxnSpPr/>
          <p:nvPr/>
        </p:nvCxnSpPr>
        <p:spPr>
          <a:xfrm>
            <a:off x="5447030" y="4149090"/>
            <a:ext cx="720090" cy="19443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33"/>
            </p:custDataLst>
          </p:nvPr>
        </p:nvSpPr>
        <p:spPr>
          <a:xfrm>
            <a:off x="6097905" y="6052185"/>
            <a:ext cx="6553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Step 3.d</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34"/>
            </p:custDataLst>
          </p:nvPr>
        </p:nvSpPr>
        <p:spPr>
          <a:xfrm>
            <a:off x="8831580" y="6083935"/>
            <a:ext cx="101790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使能软件启动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CLA</a:t>
            </a:r>
            <a:r>
              <a:rPr dirty="0" smtClean="0"/>
              <a:t>配置</a:t>
            </a:r>
            <a:r>
              <a:rPr dirty="0" smtClean="0"/>
              <a:t>步骤</a:t>
            </a:r>
            <a:endParaRPr dirty="0" smtClean="0"/>
          </a:p>
        </p:txBody>
      </p:sp>
      <p:pic>
        <p:nvPicPr>
          <p:cNvPr id="11" name="图片 10"/>
          <p:cNvPicPr>
            <a:picLocks noChangeAspect="1"/>
          </p:cNvPicPr>
          <p:nvPr/>
        </p:nvPicPr>
        <p:blipFill>
          <a:blip r:embed="rId1"/>
          <a:srcRect t="22101"/>
          <a:stretch>
            <a:fillRect/>
          </a:stretch>
        </p:blipFill>
        <p:spPr>
          <a:xfrm>
            <a:off x="118110" y="982345"/>
            <a:ext cx="5327015" cy="1774825"/>
          </a:xfrm>
          <a:prstGeom prst="rect">
            <a:avLst/>
          </a:prstGeom>
        </p:spPr>
      </p:pic>
      <p:sp>
        <p:nvSpPr>
          <p:cNvPr id="48" name="文本框 47"/>
          <p:cNvSpPr txBox="1"/>
          <p:nvPr>
            <p:custDataLst>
              <p:tags r:id="rId2"/>
            </p:custDataLst>
          </p:nvPr>
        </p:nvSpPr>
        <p:spPr>
          <a:xfrm>
            <a:off x="1990725" y="1341120"/>
            <a:ext cx="380365"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Get</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3"/>
            </p:custDataLst>
          </p:nvPr>
        </p:nvSpPr>
        <p:spPr>
          <a:xfrm>
            <a:off x="1990725" y="1629410"/>
            <a:ext cx="380365"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Get</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7" name="矩形 6"/>
          <p:cNvSpPr/>
          <p:nvPr>
            <p:custDataLst>
              <p:tags r:id="rId4"/>
            </p:custDataLst>
          </p:nvPr>
        </p:nvSpPr>
        <p:spPr>
          <a:xfrm>
            <a:off x="406400" y="960120"/>
            <a:ext cx="5127625" cy="41656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custDataLst>
              <p:tags r:id="rId5"/>
            </p:custDataLst>
          </p:nvPr>
        </p:nvSpPr>
        <p:spPr>
          <a:xfrm>
            <a:off x="5662930" y="1052830"/>
            <a:ext cx="2274570" cy="28829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这里没有搞明白是要配置</a:t>
            </a:r>
            <a:r>
              <a:rPr lang="zh-CN" altLang="en-US" sz="1200" dirty="0" smtClean="0">
                <a:highlight>
                  <a:srgbClr val="FF0000"/>
                </a:highlight>
                <a:latin typeface="微软雅黑 Light" panose="020B0502040204020203" pitchFamily="34" charset="-122"/>
                <a:ea typeface="微软雅黑 Light" panose="020B0502040204020203" pitchFamily="34" charset="-122"/>
              </a:rPr>
              <a:t>啥？</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CLA</a:t>
            </a:r>
            <a:r>
              <a:rPr dirty="0" smtClean="0"/>
              <a:t>编程</a:t>
            </a:r>
            <a:r>
              <a:rPr dirty="0" smtClean="0"/>
              <a:t>细节</a:t>
            </a:r>
            <a:endParaRPr dirty="0" smtClean="0"/>
          </a:p>
        </p:txBody>
      </p:sp>
      <p:sp>
        <p:nvSpPr>
          <p:cNvPr id="4" name="文本框 3"/>
          <p:cNvSpPr txBox="1"/>
          <p:nvPr>
            <p:custDataLst>
              <p:tags r:id="rId1"/>
            </p:custDataLst>
          </p:nvPr>
        </p:nvSpPr>
        <p:spPr>
          <a:xfrm>
            <a:off x="622300" y="836930"/>
            <a:ext cx="8520430" cy="932815"/>
          </a:xfrm>
          <a:prstGeom prst="rect">
            <a:avLst/>
          </a:prstGeom>
          <a:noFill/>
        </p:spPr>
        <p:txBody>
          <a:bodyPr wrap="square" rtlCol="0">
            <a:noAutofit/>
          </a:bodyPr>
          <a:p>
            <a:pPr indent="0">
              <a:lnSpc>
                <a:spcPct val="150000"/>
              </a:lnSpc>
              <a:buFont typeface="Wingdings" panose="05000000000000000000" charset="0"/>
              <a:buNone/>
            </a:pPr>
            <a:r>
              <a:rPr lang="en-US" altLang="zh-CN" sz="1200" dirty="0" smtClean="0">
                <a:solidFill>
                  <a:schemeClr val="tx1"/>
                </a:solidFill>
                <a:latin typeface="微软雅黑 Light" panose="020B0502040204020203" pitchFamily="34" charset="-122"/>
                <a:ea typeface="微软雅黑 Light" panose="020B0502040204020203" pitchFamily="34" charset="-122"/>
              </a:rPr>
              <a:t>TI</a:t>
            </a:r>
            <a:r>
              <a:rPr lang="zh-CN" altLang="en-US" sz="1200" dirty="0" smtClean="0">
                <a:solidFill>
                  <a:schemeClr val="tx1"/>
                </a:solidFill>
                <a:latin typeface="微软雅黑 Light" panose="020B0502040204020203" pitchFamily="34" charset="-122"/>
                <a:ea typeface="微软雅黑 Light" panose="020B0502040204020203" pitchFamily="34" charset="-122"/>
              </a:rPr>
              <a:t>官网或论坛上的一些学习材料：</a:t>
            </a:r>
            <a:endParaRPr lang="zh-CN" altLang="en-US" sz="1200" dirty="0" smtClean="0">
              <a:solidFill>
                <a:schemeClr val="tx1"/>
              </a:solidFill>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1200" dirty="0" smtClean="0">
                <a:solidFill>
                  <a:schemeClr val="tx1"/>
                </a:solidFill>
                <a:latin typeface="微软雅黑 Light" panose="020B0502040204020203" pitchFamily="34" charset="-122"/>
                <a:ea typeface="微软雅黑 Light" panose="020B0502040204020203" pitchFamily="34" charset="-122"/>
              </a:rPr>
              <a:t>[1] https://dev.ti.com/tirex/explore/node?node=A__AQef2fh7mfB5qd2vTSOofQ__C2000-ACADEMY__3H1LnqB__LATEST</a:t>
            </a:r>
            <a:endParaRPr lang="en-US" altLang="zh-CN" sz="1200" dirty="0" smtClean="0">
              <a:solidFill>
                <a:schemeClr val="tx1"/>
              </a:solidFill>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1200" dirty="0" smtClean="0">
                <a:solidFill>
                  <a:schemeClr val="tx1"/>
                </a:solidFill>
                <a:latin typeface="微软雅黑 Light" panose="020B0502040204020203" pitchFamily="34" charset="-122"/>
                <a:ea typeface="微软雅黑 Light" panose="020B0502040204020203" pitchFamily="34" charset="-122"/>
              </a:rPr>
              <a:t>[2] </a:t>
            </a:r>
            <a:r>
              <a:rPr lang="en-US" altLang="zh-CN" sz="1200" dirty="0" smtClean="0">
                <a:solidFill>
                  <a:schemeClr val="tx1"/>
                </a:solidFill>
                <a:latin typeface="微软雅黑 Light" panose="020B0502040204020203" pitchFamily="34" charset="-122"/>
                <a:ea typeface="微软雅黑 Light" panose="020B0502040204020203" pitchFamily="34" charset="-122"/>
                <a:sym typeface="+mn-ea"/>
              </a:rPr>
              <a:t>https://blog.csdn.net/weixin_29982209/article/details/131524728</a:t>
            </a:r>
            <a:endParaRPr lang="en-US" altLang="zh-CN" sz="1200" dirty="0" smtClean="0">
              <a:solidFill>
                <a:schemeClr val="tx1"/>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550545" y="2564765"/>
            <a:ext cx="3591560" cy="3419475"/>
          </a:xfrm>
          <a:prstGeom prst="rect">
            <a:avLst/>
          </a:prstGeom>
        </p:spPr>
      </p:pic>
      <p:sp>
        <p:nvSpPr>
          <p:cNvPr id="25" name="文本框 24"/>
          <p:cNvSpPr txBox="1"/>
          <p:nvPr>
            <p:custDataLst>
              <p:tags r:id="rId3"/>
            </p:custDataLst>
          </p:nvPr>
        </p:nvSpPr>
        <p:spPr>
          <a:xfrm>
            <a:off x="550545" y="1989455"/>
            <a:ext cx="3613785" cy="49911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CPU</a:t>
            </a:r>
            <a:r>
              <a:rPr lang="zh-CN" altLang="en-US" sz="1200" dirty="0" smtClean="0">
                <a:highlight>
                  <a:srgbClr val="FFFF00"/>
                </a:highlight>
                <a:latin typeface="微软雅黑 Light" panose="020B0502040204020203" pitchFamily="34" charset="-122"/>
                <a:ea typeface="微软雅黑 Light" panose="020B0502040204020203" pitchFamily="34" charset="-122"/>
              </a:rPr>
              <a:t>和</a:t>
            </a:r>
            <a:r>
              <a:rPr lang="en-US" altLang="zh-CN" sz="1200" dirty="0" smtClean="0">
                <a:highlight>
                  <a:srgbClr val="FFFF00"/>
                </a:highlight>
                <a:latin typeface="微软雅黑 Light" panose="020B0502040204020203" pitchFamily="34" charset="-122"/>
                <a:ea typeface="微软雅黑 Light" panose="020B0502040204020203" pitchFamily="34" charset="-122"/>
              </a:rPr>
              <a:t>CLA</a:t>
            </a:r>
            <a:r>
              <a:rPr lang="zh-CN" altLang="en-US" sz="1200" dirty="0" smtClean="0">
                <a:highlight>
                  <a:srgbClr val="FFFF00"/>
                </a:highlight>
                <a:latin typeface="微软雅黑 Light" panose="020B0502040204020203" pitchFamily="34" charset="-122"/>
                <a:ea typeface="微软雅黑 Light" panose="020B0502040204020203" pitchFamily="34" charset="-122"/>
              </a:rPr>
              <a:t>对数据类型的处理</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这里其实我没有明白对编程的主要影响是</a:t>
            </a:r>
            <a:r>
              <a:rPr lang="zh-CN" altLang="en-US" sz="1200" dirty="0" smtClean="0">
                <a:highlight>
                  <a:srgbClr val="FF0000"/>
                </a:highlight>
                <a:latin typeface="微软雅黑 Light" panose="020B0502040204020203" pitchFamily="34" charset="-122"/>
                <a:ea typeface="微软雅黑 Light" panose="020B0502040204020203" pitchFamily="34" charset="-122"/>
              </a:rPr>
              <a:t>什么？</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11" name="矩形 10"/>
          <p:cNvSpPr/>
          <p:nvPr/>
        </p:nvSpPr>
        <p:spPr>
          <a:xfrm>
            <a:off x="622300" y="5083175"/>
            <a:ext cx="1857375" cy="762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622300" y="5299075"/>
            <a:ext cx="1857375" cy="762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622300" y="5623560"/>
            <a:ext cx="1857375" cy="762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622300" y="5750560"/>
            <a:ext cx="1857375" cy="762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p:cNvPicPr>
            <a:picLocks noChangeAspect="1"/>
          </p:cNvPicPr>
          <p:nvPr/>
        </p:nvPicPr>
        <p:blipFill>
          <a:blip r:embed="rId4"/>
          <a:stretch>
            <a:fillRect/>
          </a:stretch>
        </p:blipFill>
        <p:spPr>
          <a:xfrm>
            <a:off x="4582160" y="2591435"/>
            <a:ext cx="4377690" cy="3326130"/>
          </a:xfrm>
          <a:prstGeom prst="rect">
            <a:avLst/>
          </a:prstGeom>
        </p:spPr>
      </p:pic>
      <p:sp>
        <p:nvSpPr>
          <p:cNvPr id="10" name="文本框 9"/>
          <p:cNvSpPr txBox="1"/>
          <p:nvPr>
            <p:custDataLst>
              <p:tags r:id="rId5"/>
            </p:custDataLst>
          </p:nvPr>
        </p:nvSpPr>
        <p:spPr>
          <a:xfrm>
            <a:off x="4511040" y="2065655"/>
            <a:ext cx="3613785" cy="49911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编程过程中的一些特殊</a:t>
            </a:r>
            <a:r>
              <a:rPr lang="zh-CN" altLang="en-US" sz="1200" dirty="0" smtClean="0">
                <a:highlight>
                  <a:srgbClr val="FFFF00"/>
                </a:highlight>
                <a:latin typeface="微软雅黑 Light" panose="020B0502040204020203" pitchFamily="34" charset="-122"/>
                <a:ea typeface="微软雅黑 Light" panose="020B0502040204020203" pitchFamily="34" charset="-122"/>
              </a:rPr>
              <a:t>处理</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特别强调了不能初始化全局变量</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43" name="文本框 42"/>
          <p:cNvSpPr txBox="1"/>
          <p:nvPr>
            <p:custDataLst>
              <p:tags r:id="rId6"/>
            </p:custDataLst>
          </p:nvPr>
        </p:nvSpPr>
        <p:spPr>
          <a:xfrm>
            <a:off x="7607300" y="2853055"/>
            <a:ext cx="12141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不能初始化全局</a:t>
            </a:r>
            <a:r>
              <a:rPr lang="zh-CN" altLang="en-US" sz="900" dirty="0" smtClean="0">
                <a:highlight>
                  <a:srgbClr val="00FF00"/>
                </a:highlight>
                <a:latin typeface="微软雅黑 Light" panose="020B0502040204020203" pitchFamily="34" charset="-122"/>
                <a:ea typeface="微软雅黑 Light" panose="020B0502040204020203" pitchFamily="34" charset="-122"/>
              </a:rPr>
              <a:t>变量</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7"/>
            </p:custDataLst>
          </p:nvPr>
        </p:nvSpPr>
        <p:spPr>
          <a:xfrm>
            <a:off x="7496175" y="4364990"/>
            <a:ext cx="146367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静态变量最好用全局</a:t>
            </a:r>
            <a:r>
              <a:rPr lang="zh-CN" altLang="en-US" sz="900" dirty="0" smtClean="0">
                <a:highlight>
                  <a:srgbClr val="00FF00"/>
                </a:highlight>
                <a:latin typeface="微软雅黑 Light" panose="020B0502040204020203" pitchFamily="34" charset="-122"/>
                <a:ea typeface="微软雅黑 Light" panose="020B0502040204020203" pitchFamily="34" charset="-122"/>
              </a:rPr>
              <a:t>变量</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8"/>
            </p:custDataLst>
          </p:nvPr>
        </p:nvSpPr>
        <p:spPr>
          <a:xfrm>
            <a:off x="6167120" y="4676775"/>
            <a:ext cx="12141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不能调用递归</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9"/>
            </p:custDataLst>
          </p:nvPr>
        </p:nvSpPr>
        <p:spPr>
          <a:xfrm>
            <a:off x="6167120" y="4914900"/>
            <a:ext cx="12141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不能用函数</a:t>
            </a:r>
            <a:r>
              <a:rPr lang="zh-CN" altLang="en-US" sz="900" dirty="0" smtClean="0">
                <a:highlight>
                  <a:srgbClr val="00FF00"/>
                </a:highlight>
                <a:latin typeface="微软雅黑 Light" panose="020B0502040204020203" pitchFamily="34" charset="-122"/>
                <a:ea typeface="微软雅黑 Light" panose="020B0502040204020203" pitchFamily="34" charset="-122"/>
              </a:rPr>
              <a:t>指针</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10"/>
            </p:custDataLst>
          </p:nvPr>
        </p:nvSpPr>
        <p:spPr>
          <a:xfrm>
            <a:off x="6814820" y="5373370"/>
            <a:ext cx="12141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部分数学运算不能</a:t>
            </a:r>
            <a:r>
              <a:rPr lang="zh-CN" altLang="en-US" sz="900" dirty="0" smtClean="0">
                <a:highlight>
                  <a:srgbClr val="00FF00"/>
                </a:highlight>
                <a:latin typeface="微软雅黑 Light" panose="020B0502040204020203" pitchFamily="34" charset="-122"/>
                <a:ea typeface="微软雅黑 Light" panose="020B0502040204020203" pitchFamily="34" charset="-122"/>
              </a:rPr>
              <a:t>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DMA</a:t>
            </a:r>
            <a:r>
              <a:rPr dirty="0" smtClean="0"/>
              <a:t>的主要</a:t>
            </a:r>
            <a:r>
              <a:rPr dirty="0" smtClean="0"/>
              <a:t>架构</a:t>
            </a:r>
            <a:endParaRPr dirty="0" smtClean="0"/>
          </a:p>
        </p:txBody>
      </p:sp>
      <p:pic>
        <p:nvPicPr>
          <p:cNvPr id="2" name="图片 1"/>
          <p:cNvPicPr>
            <a:picLocks noChangeAspect="1"/>
          </p:cNvPicPr>
          <p:nvPr/>
        </p:nvPicPr>
        <p:blipFill>
          <a:blip r:embed="rId1"/>
          <a:stretch>
            <a:fillRect/>
          </a:stretch>
        </p:blipFill>
        <p:spPr>
          <a:xfrm>
            <a:off x="118110" y="852170"/>
            <a:ext cx="7326630" cy="5836920"/>
          </a:xfrm>
          <a:prstGeom prst="rect">
            <a:avLst/>
          </a:prstGeom>
        </p:spPr>
      </p:pic>
      <p:sp>
        <p:nvSpPr>
          <p:cNvPr id="3" name="文本框 2"/>
          <p:cNvSpPr txBox="1"/>
          <p:nvPr>
            <p:custDataLst>
              <p:tags r:id="rId2"/>
            </p:custDataLst>
          </p:nvPr>
        </p:nvSpPr>
        <p:spPr>
          <a:xfrm>
            <a:off x="7534910" y="90868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3"/>
            </p:custDataLst>
          </p:nvPr>
        </p:nvSpPr>
        <p:spPr>
          <a:xfrm>
            <a:off x="7534910" y="1557020"/>
            <a:ext cx="3973195" cy="50038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这里可以看到</a:t>
            </a:r>
            <a:r>
              <a:rPr lang="en-US" altLang="zh-CN" sz="1200" dirty="0" smtClean="0">
                <a:latin typeface="微软雅黑 Light" panose="020B0502040204020203" pitchFamily="34" charset="-122"/>
                <a:ea typeface="微软雅黑 Light" panose="020B0502040204020203" pitchFamily="34" charset="-122"/>
              </a:rPr>
              <a:t>DMA</a:t>
            </a:r>
            <a:r>
              <a:rPr lang="zh-CN" altLang="en-US" sz="1200" dirty="0" smtClean="0">
                <a:highlight>
                  <a:srgbClr val="FF0000"/>
                </a:highlight>
                <a:latin typeface="微软雅黑 Light" panose="020B0502040204020203" pitchFamily="34" charset="-122"/>
                <a:ea typeface="微软雅黑 Light" panose="020B0502040204020203" pitchFamily="34" charset="-122"/>
              </a:rPr>
              <a:t>不能访问</a:t>
            </a:r>
            <a:r>
              <a:rPr lang="en-US" altLang="zh-CN" sz="1200" dirty="0" smtClean="0">
                <a:highlight>
                  <a:srgbClr val="FF0000"/>
                </a:highlight>
                <a:latin typeface="微软雅黑 Light" panose="020B0502040204020203" pitchFamily="34" charset="-122"/>
                <a:ea typeface="微软雅黑 Light" panose="020B0502040204020203" pitchFamily="34" charset="-122"/>
              </a:rPr>
              <a:t>SCI</a:t>
            </a:r>
            <a:r>
              <a:rPr lang="zh-CN" altLang="en-US" sz="1200" dirty="0" smtClean="0">
                <a:highlight>
                  <a:srgbClr val="FF0000"/>
                </a:highlight>
                <a:latin typeface="微软雅黑 Light" panose="020B0502040204020203" pitchFamily="34" charset="-122"/>
                <a:ea typeface="微软雅黑 Light" panose="020B0502040204020203" pitchFamily="34" charset="-122"/>
              </a:rPr>
              <a:t>、</a:t>
            </a:r>
            <a:r>
              <a:rPr lang="en-US" altLang="zh-CN" sz="1200" dirty="0" smtClean="0">
                <a:highlight>
                  <a:srgbClr val="FF0000"/>
                </a:highlight>
                <a:latin typeface="微软雅黑 Light" panose="020B0502040204020203" pitchFamily="34" charset="-122"/>
                <a:ea typeface="微软雅黑 Light" panose="020B0502040204020203" pitchFamily="34" charset="-122"/>
              </a:rPr>
              <a:t>CAN</a:t>
            </a:r>
            <a:r>
              <a:rPr lang="zh-CN" altLang="en-US" sz="1200" dirty="0" smtClean="0">
                <a:highlight>
                  <a:srgbClr val="FF0000"/>
                </a:highlight>
                <a:latin typeface="微软雅黑 Light" panose="020B0502040204020203" pitchFamily="34" charset="-122"/>
                <a:ea typeface="微软雅黑 Light" panose="020B0502040204020203" pitchFamily="34" charset="-122"/>
              </a:rPr>
              <a:t>等通讯外设</a:t>
            </a:r>
            <a:r>
              <a:rPr lang="zh-CN" altLang="en-US" sz="1200" dirty="0" smtClean="0">
                <a:latin typeface="微软雅黑 Light" panose="020B0502040204020203" pitchFamily="34" charset="-122"/>
                <a:ea typeface="微软雅黑 Light" panose="020B0502040204020203" pitchFamily="34" charset="-122"/>
              </a:rPr>
              <a:t>，但</a:t>
            </a:r>
            <a:r>
              <a:rPr lang="zh-CN" altLang="en-US" sz="1200" dirty="0" smtClean="0">
                <a:highlight>
                  <a:srgbClr val="00FF00"/>
                </a:highlight>
                <a:latin typeface="微软雅黑 Light" panose="020B0502040204020203" pitchFamily="34" charset="-122"/>
                <a:ea typeface="微软雅黑 Light" panose="020B0502040204020203" pitchFamily="34" charset="-122"/>
              </a:rPr>
              <a:t>访问</a:t>
            </a:r>
            <a:r>
              <a:rPr lang="en-US" altLang="zh-CN" sz="1200" dirty="0" smtClean="0">
                <a:highlight>
                  <a:srgbClr val="00FF00"/>
                </a:highlight>
                <a:latin typeface="微软雅黑 Light" panose="020B0502040204020203" pitchFamily="34" charset="-122"/>
                <a:ea typeface="微软雅黑 Light" panose="020B0502040204020203" pitchFamily="34" charset="-122"/>
              </a:rPr>
              <a:t>ADC</a:t>
            </a:r>
            <a:r>
              <a:rPr lang="zh-CN" altLang="en-US" sz="1200" dirty="0" smtClean="0">
                <a:highlight>
                  <a:srgbClr val="00FF00"/>
                </a:highlight>
                <a:latin typeface="微软雅黑 Light" panose="020B0502040204020203" pitchFamily="34" charset="-122"/>
                <a:ea typeface="微软雅黑 Light" panose="020B0502040204020203" pitchFamily="34" charset="-122"/>
              </a:rPr>
              <a:t>和</a:t>
            </a:r>
            <a:r>
              <a:rPr lang="en-US" altLang="zh-CN" sz="1200" dirty="0" smtClean="0">
                <a:highlight>
                  <a:srgbClr val="00FF00"/>
                </a:highlight>
                <a:latin typeface="微软雅黑 Light" panose="020B0502040204020203" pitchFamily="34" charset="-122"/>
                <a:ea typeface="微软雅黑 Light" panose="020B0502040204020203" pitchFamily="34" charset="-122"/>
              </a:rPr>
              <a:t>EPWM</a:t>
            </a:r>
            <a:r>
              <a:rPr lang="zh-CN" altLang="en-US" sz="1200" dirty="0" smtClean="0">
                <a:highlight>
                  <a:srgbClr val="00FF00"/>
                </a:highlight>
                <a:latin typeface="微软雅黑 Light" panose="020B0502040204020203" pitchFamily="34" charset="-122"/>
                <a:ea typeface="微软雅黑 Light" panose="020B0502040204020203" pitchFamily="34" charset="-122"/>
              </a:rPr>
              <a:t>是没有问题</a:t>
            </a:r>
            <a:r>
              <a:rPr lang="zh-CN" altLang="en-US" sz="1200" dirty="0" smtClean="0">
                <a:highlight>
                  <a:srgbClr val="00FF00"/>
                </a:highlight>
                <a:latin typeface="微软雅黑 Light" panose="020B0502040204020203" pitchFamily="34" charset="-122"/>
                <a:ea typeface="微软雅黑 Light" panose="020B0502040204020203" pitchFamily="34" charset="-122"/>
              </a:rPr>
              <a:t>的</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18" name="矩形 17"/>
          <p:cNvSpPr/>
          <p:nvPr/>
        </p:nvSpPr>
        <p:spPr>
          <a:xfrm>
            <a:off x="1198880" y="1156970"/>
            <a:ext cx="700405" cy="57785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4295140" y="1205230"/>
            <a:ext cx="848995" cy="49339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487170" y="6195695"/>
            <a:ext cx="428625" cy="49339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DMA</a:t>
            </a:r>
            <a:r>
              <a:rPr dirty="0" smtClean="0"/>
              <a:t>的触发源、数据传输地址</a:t>
            </a:r>
            <a:r>
              <a:rPr dirty="0" smtClean="0"/>
              <a:t>配置</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2"/>
          <a:stretch>
            <a:fillRect/>
          </a:stretch>
        </p:blipFill>
        <p:spPr>
          <a:xfrm>
            <a:off x="406400" y="908685"/>
            <a:ext cx="5008245" cy="1744980"/>
          </a:xfrm>
          <a:prstGeom prst="rect">
            <a:avLst/>
          </a:prstGeom>
        </p:spPr>
      </p:pic>
      <p:pic>
        <p:nvPicPr>
          <p:cNvPr id="7" name="图片 6"/>
          <p:cNvPicPr>
            <a:picLocks noChangeAspect="1"/>
          </p:cNvPicPr>
          <p:nvPr/>
        </p:nvPicPr>
        <p:blipFill>
          <a:blip r:embed="rId3"/>
          <a:stretch>
            <a:fillRect/>
          </a:stretch>
        </p:blipFill>
        <p:spPr>
          <a:xfrm>
            <a:off x="550545" y="3429000"/>
            <a:ext cx="4970145" cy="2962910"/>
          </a:xfrm>
          <a:prstGeom prst="rect">
            <a:avLst/>
          </a:prstGeom>
        </p:spPr>
      </p:pic>
      <p:cxnSp>
        <p:nvCxnSpPr>
          <p:cNvPr id="36" name="直接连接符 35"/>
          <p:cNvCxnSpPr/>
          <p:nvPr/>
        </p:nvCxnSpPr>
        <p:spPr>
          <a:xfrm>
            <a:off x="622300" y="2060575"/>
            <a:ext cx="215900" cy="12966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4"/>
            </p:custDataLst>
          </p:nvPr>
        </p:nvSpPr>
        <p:spPr>
          <a:xfrm>
            <a:off x="-25400" y="3357245"/>
            <a:ext cx="2209165" cy="3067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选取触发源，</a:t>
            </a:r>
            <a:r>
              <a:rPr lang="en-US" altLang="zh-CN" sz="1200" dirty="0" smtClean="0">
                <a:highlight>
                  <a:srgbClr val="FFFF00"/>
                </a:highlight>
                <a:latin typeface="微软雅黑 Light" panose="020B0502040204020203" pitchFamily="34" charset="-122"/>
                <a:ea typeface="微软雅黑 Light" panose="020B0502040204020203" pitchFamily="34" charset="-122"/>
              </a:rPr>
              <a:t>ADC</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r>
              <a:rPr lang="en-US" altLang="zh-CN" sz="1200" dirty="0" smtClean="0">
                <a:highlight>
                  <a:srgbClr val="FFFF00"/>
                </a:highlight>
                <a:latin typeface="微软雅黑 Light" panose="020B0502040204020203" pitchFamily="34" charset="-122"/>
                <a:ea typeface="微软雅黑 Light" panose="020B0502040204020203" pitchFamily="34" charset="-122"/>
              </a:rPr>
              <a:t>EPWM</a:t>
            </a:r>
            <a:r>
              <a:rPr lang="zh-CN" altLang="en-US" sz="1200" dirty="0" smtClean="0">
                <a:highlight>
                  <a:srgbClr val="FFFF00"/>
                </a:highlight>
                <a:latin typeface="微软雅黑 Light" panose="020B0502040204020203" pitchFamily="34" charset="-122"/>
                <a:ea typeface="微软雅黑 Light" panose="020B0502040204020203" pitchFamily="34" charset="-122"/>
              </a:rPr>
              <a:t>等</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5"/>
            </p:custDataLst>
          </p:nvPr>
        </p:nvSpPr>
        <p:spPr>
          <a:xfrm>
            <a:off x="190500" y="1052195"/>
            <a:ext cx="1370330" cy="3810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这里</a:t>
            </a:r>
            <a:r>
              <a:rPr lang="zh-CN" altLang="en-US" sz="1200" dirty="0" smtClean="0">
                <a:highlight>
                  <a:srgbClr val="FFFF00"/>
                </a:highlight>
                <a:latin typeface="微软雅黑 Light" panose="020B0502040204020203" pitchFamily="34" charset="-122"/>
                <a:ea typeface="微软雅黑 Light" panose="020B0502040204020203" pitchFamily="34" charset="-122"/>
              </a:rPr>
              <a:t>通常选和通道号相同</a:t>
            </a:r>
            <a:r>
              <a:rPr lang="zh-CN" altLang="en-US" sz="1200" dirty="0" smtClean="0">
                <a:highlight>
                  <a:srgbClr val="FFFF00"/>
                </a:highlight>
                <a:latin typeface="微软雅黑 Light" panose="020B0502040204020203" pitchFamily="34" charset="-122"/>
                <a:ea typeface="微软雅黑 Light" panose="020B0502040204020203" pitchFamily="34" charset="-122"/>
              </a:rPr>
              <a:t>即可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6"/>
          <a:stretch>
            <a:fillRect/>
          </a:stretch>
        </p:blipFill>
        <p:spPr>
          <a:xfrm>
            <a:off x="5662930" y="1433195"/>
            <a:ext cx="5245100" cy="2877185"/>
          </a:xfrm>
          <a:prstGeom prst="rect">
            <a:avLst/>
          </a:prstGeom>
        </p:spPr>
      </p:pic>
      <p:sp>
        <p:nvSpPr>
          <p:cNvPr id="10" name="文本框 9"/>
          <p:cNvSpPr txBox="1"/>
          <p:nvPr>
            <p:custDataLst>
              <p:tags r:id="rId7"/>
            </p:custDataLst>
          </p:nvPr>
        </p:nvSpPr>
        <p:spPr>
          <a:xfrm>
            <a:off x="9335135" y="2924810"/>
            <a:ext cx="1001395" cy="212090"/>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选择触发源</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8"/>
            </p:custDataLst>
          </p:nvPr>
        </p:nvSpPr>
        <p:spPr>
          <a:xfrm>
            <a:off x="9335135" y="3079115"/>
            <a:ext cx="1129030" cy="212090"/>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这里是通道号</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cxnSp>
        <p:nvCxnSpPr>
          <p:cNvPr id="12" name="直接连接符 11"/>
          <p:cNvCxnSpPr/>
          <p:nvPr/>
        </p:nvCxnSpPr>
        <p:spPr>
          <a:xfrm>
            <a:off x="4438650" y="2276475"/>
            <a:ext cx="1656715" cy="10801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文本框 12"/>
          <p:cNvSpPr txBox="1"/>
          <p:nvPr>
            <p:custDataLst>
              <p:tags r:id="rId9"/>
            </p:custDataLst>
          </p:nvPr>
        </p:nvSpPr>
        <p:spPr>
          <a:xfrm>
            <a:off x="9335135" y="3233420"/>
            <a:ext cx="1129030" cy="212090"/>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触发使能</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位</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0"/>
            </p:custDataLst>
          </p:nvPr>
        </p:nvSpPr>
        <p:spPr>
          <a:xfrm>
            <a:off x="9335135" y="3387725"/>
            <a:ext cx="1323975" cy="212090"/>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Oneshot</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模式使能</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位</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11"/>
            </p:custDataLst>
          </p:nvPr>
        </p:nvSpPr>
        <p:spPr>
          <a:xfrm>
            <a:off x="9335135" y="3542030"/>
            <a:ext cx="1129030" cy="212090"/>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连续</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模式使能</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位</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2"/>
            </p:custDataLst>
          </p:nvPr>
        </p:nvSpPr>
        <p:spPr>
          <a:xfrm>
            <a:off x="9318625" y="3850640"/>
            <a:ext cx="1428750" cy="212090"/>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定义传输</a:t>
            </a: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16bit</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或</a:t>
            </a: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32bit</a:t>
            </a:r>
            <a:endPar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13"/>
            </p:custDataLst>
          </p:nvPr>
        </p:nvSpPr>
        <p:spPr>
          <a:xfrm>
            <a:off x="6958965" y="4238625"/>
            <a:ext cx="1520190" cy="23749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触发源等相关配置</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14"/>
          <a:stretch>
            <a:fillRect/>
          </a:stretch>
        </p:blipFill>
        <p:spPr>
          <a:xfrm>
            <a:off x="5662930" y="4693920"/>
            <a:ext cx="4693920" cy="788035"/>
          </a:xfrm>
          <a:prstGeom prst="rect">
            <a:avLst/>
          </a:prstGeom>
        </p:spPr>
      </p:pic>
      <p:pic>
        <p:nvPicPr>
          <p:cNvPr id="19" name="图片 18"/>
          <p:cNvPicPr>
            <a:picLocks noChangeAspect="1"/>
          </p:cNvPicPr>
          <p:nvPr/>
        </p:nvPicPr>
        <p:blipFill>
          <a:blip r:embed="rId15"/>
          <a:stretch>
            <a:fillRect/>
          </a:stretch>
        </p:blipFill>
        <p:spPr>
          <a:xfrm>
            <a:off x="5662930" y="5516880"/>
            <a:ext cx="4533900" cy="842010"/>
          </a:xfrm>
          <a:prstGeom prst="rect">
            <a:avLst/>
          </a:prstGeom>
        </p:spPr>
      </p:pic>
      <p:sp>
        <p:nvSpPr>
          <p:cNvPr id="20" name="文本框 19"/>
          <p:cNvSpPr txBox="1"/>
          <p:nvPr>
            <p:custDataLst>
              <p:tags r:id="rId16"/>
            </p:custDataLst>
          </p:nvPr>
        </p:nvSpPr>
        <p:spPr>
          <a:xfrm>
            <a:off x="6529070" y="6350000"/>
            <a:ext cx="3007360" cy="23749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数据传输的相关配置，这里分了内外</a:t>
            </a:r>
            <a:r>
              <a:rPr lang="zh-CN" altLang="en-US" sz="1200" dirty="0" smtClean="0">
                <a:latin typeface="微软雅黑 Light" panose="020B0502040204020203" pitchFamily="34" charset="-122"/>
                <a:ea typeface="微软雅黑 Light" panose="020B0502040204020203" pitchFamily="34" charset="-122"/>
              </a:rPr>
              <a:t>两环</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17"/>
            </p:custDataLst>
          </p:nvPr>
        </p:nvSpPr>
        <p:spPr>
          <a:xfrm>
            <a:off x="10559415" y="4969510"/>
            <a:ext cx="920750" cy="183515"/>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BURST</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内环</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8"/>
            </p:custDataLst>
          </p:nvPr>
        </p:nvSpPr>
        <p:spPr>
          <a:xfrm>
            <a:off x="10559415" y="5876925"/>
            <a:ext cx="1111250" cy="217170"/>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TRANSFER</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外环</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1"/>
          <a:stretch>
            <a:fillRect/>
          </a:stretch>
        </p:blipFill>
        <p:spPr>
          <a:xfrm>
            <a:off x="5786755" y="128270"/>
            <a:ext cx="3957955" cy="2781935"/>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DMA</a:t>
            </a:r>
            <a:r>
              <a:rPr dirty="0" smtClean="0"/>
              <a:t>的触发到传输的整个</a:t>
            </a:r>
            <a:r>
              <a:rPr dirty="0" smtClean="0"/>
              <a:t>过程</a:t>
            </a:r>
            <a:endParaRPr dirty="0" smtClean="0"/>
          </a:p>
        </p:txBody>
      </p:sp>
      <p:pic>
        <p:nvPicPr>
          <p:cNvPr id="4" name="图片 3"/>
          <p:cNvPicPr>
            <a:picLocks noChangeAspect="1"/>
          </p:cNvPicPr>
          <p:nvPr/>
        </p:nvPicPr>
        <p:blipFill>
          <a:blip r:embed="rId2"/>
          <a:stretch>
            <a:fillRect/>
          </a:stretch>
        </p:blipFill>
        <p:spPr>
          <a:xfrm>
            <a:off x="622300" y="836930"/>
            <a:ext cx="4225290" cy="3677920"/>
          </a:xfrm>
          <a:prstGeom prst="rect">
            <a:avLst/>
          </a:prstGeom>
        </p:spPr>
      </p:pic>
      <p:pic>
        <p:nvPicPr>
          <p:cNvPr id="17" name="图片 16"/>
          <p:cNvPicPr>
            <a:picLocks noChangeAspect="1"/>
          </p:cNvPicPr>
          <p:nvPr/>
        </p:nvPicPr>
        <p:blipFill>
          <a:blip r:embed="rId3"/>
          <a:stretch>
            <a:fillRect/>
          </a:stretch>
        </p:blipFill>
        <p:spPr>
          <a:xfrm>
            <a:off x="766445" y="4509135"/>
            <a:ext cx="4414520" cy="2326005"/>
          </a:xfrm>
          <a:prstGeom prst="rect">
            <a:avLst/>
          </a:prstGeom>
        </p:spPr>
      </p:pic>
      <p:sp>
        <p:nvSpPr>
          <p:cNvPr id="18" name="矩形 17"/>
          <p:cNvSpPr/>
          <p:nvPr/>
        </p:nvSpPr>
        <p:spPr>
          <a:xfrm>
            <a:off x="688340" y="3146425"/>
            <a:ext cx="3106420" cy="13684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custDataLst>
              <p:tags r:id="rId4"/>
            </p:custDataLst>
          </p:nvPr>
        </p:nvSpPr>
        <p:spPr>
          <a:xfrm>
            <a:off x="2567305" y="2205355"/>
            <a:ext cx="1751330" cy="78867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主要数据传输过程，主要是</a:t>
            </a:r>
            <a:r>
              <a:rPr lang="en-US" altLang="zh-CN" sz="1200" dirty="0" smtClean="0">
                <a:highlight>
                  <a:srgbClr val="FFFF00"/>
                </a:highlight>
                <a:latin typeface="微软雅黑 Light" panose="020B0502040204020203" pitchFamily="34" charset="-122"/>
                <a:ea typeface="微软雅黑 Light" panose="020B0502040204020203" pitchFamily="34" charset="-122"/>
              </a:rPr>
              <a:t>BURST_COUNT</a:t>
            </a:r>
            <a:r>
              <a:rPr lang="zh-CN" altLang="en-US" sz="1200" dirty="0" smtClean="0">
                <a:highlight>
                  <a:srgbClr val="FFFF00"/>
                </a:highlight>
                <a:latin typeface="微软雅黑 Light" panose="020B0502040204020203" pitchFamily="34" charset="-122"/>
                <a:ea typeface="微软雅黑 Light" panose="020B0502040204020203" pitchFamily="34" charset="-122"/>
              </a:rPr>
              <a:t>和</a:t>
            </a:r>
            <a:r>
              <a:rPr lang="en-US" altLang="zh-CN" sz="1200" dirty="0" smtClean="0">
                <a:highlight>
                  <a:srgbClr val="FFFF00"/>
                </a:highlight>
                <a:latin typeface="微软雅黑 Light" panose="020B0502040204020203" pitchFamily="34" charset="-122"/>
                <a:ea typeface="微软雅黑 Light" panose="020B0502040204020203" pitchFamily="34" charset="-122"/>
              </a:rPr>
              <a:t>TRANSFER_COUNT</a:t>
            </a:r>
            <a:r>
              <a:rPr lang="zh-CN" altLang="en-US" sz="1200" dirty="0" smtClean="0">
                <a:highlight>
                  <a:srgbClr val="FFFF00"/>
                </a:highlight>
                <a:latin typeface="微软雅黑 Light" panose="020B0502040204020203" pitchFamily="34" charset="-122"/>
                <a:ea typeface="微软雅黑 Light" panose="020B0502040204020203" pitchFamily="34" charset="-122"/>
              </a:rPr>
              <a:t>两个</a:t>
            </a:r>
            <a:r>
              <a:rPr lang="zh-CN" altLang="en-US" sz="1200" dirty="0" smtClean="0">
                <a:highlight>
                  <a:srgbClr val="FFFF00"/>
                </a:highlight>
                <a:latin typeface="微软雅黑 Light" panose="020B0502040204020203" pitchFamily="34" charset="-122"/>
                <a:ea typeface="微软雅黑 Light" panose="020B0502040204020203" pitchFamily="34" charset="-122"/>
              </a:rPr>
              <a:t>计数器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9" name="直接连接符 18"/>
          <p:cNvCxnSpPr/>
          <p:nvPr/>
        </p:nvCxnSpPr>
        <p:spPr>
          <a:xfrm flipH="1" flipV="1">
            <a:off x="3575050" y="2925445"/>
            <a:ext cx="71755" cy="2876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2" name="文本框 21"/>
          <p:cNvSpPr txBox="1"/>
          <p:nvPr>
            <p:custDataLst>
              <p:tags r:id="rId5"/>
            </p:custDataLst>
          </p:nvPr>
        </p:nvSpPr>
        <p:spPr>
          <a:xfrm>
            <a:off x="7684770" y="480060"/>
            <a:ext cx="2571750" cy="236220"/>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这里把数据存储在了</a:t>
            </a: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RAM</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中（</a:t>
            </a: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GS0 RAM</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6"/>
            </p:custDataLst>
          </p:nvPr>
        </p:nvSpPr>
        <p:spPr>
          <a:xfrm>
            <a:off x="8260080" y="1776730"/>
            <a:ext cx="1393825" cy="236220"/>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数据传输的地址</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配置</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6243955" y="3143885"/>
            <a:ext cx="1160145" cy="236220"/>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TRANSFER_SIZE</a:t>
            </a:r>
            <a:endPar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27" name="文本框 26"/>
          <p:cNvSpPr txBox="1"/>
          <p:nvPr>
            <p:custDataLst>
              <p:tags r:id="rId8"/>
            </p:custDataLst>
          </p:nvPr>
        </p:nvSpPr>
        <p:spPr>
          <a:xfrm>
            <a:off x="7324090" y="3143885"/>
            <a:ext cx="801370" cy="236220"/>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SRC_STEP</a:t>
            </a:r>
            <a:endPar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9"/>
            </p:custDataLst>
          </p:nvPr>
        </p:nvSpPr>
        <p:spPr>
          <a:xfrm>
            <a:off x="8155940" y="3143885"/>
            <a:ext cx="801370" cy="236220"/>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DST_STEP</a:t>
            </a:r>
            <a:endPar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cxnSp>
        <p:nvCxnSpPr>
          <p:cNvPr id="29" name="直接连接符 28"/>
          <p:cNvCxnSpPr/>
          <p:nvPr/>
        </p:nvCxnSpPr>
        <p:spPr>
          <a:xfrm flipV="1">
            <a:off x="7179945" y="2910205"/>
            <a:ext cx="504190" cy="2343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0" name="直接连接符 29"/>
          <p:cNvCxnSpPr>
            <a:stCxn id="27" idx="0"/>
          </p:cNvCxnSpPr>
          <p:nvPr/>
        </p:nvCxnSpPr>
        <p:spPr>
          <a:xfrm flipV="1">
            <a:off x="7724775" y="2927985"/>
            <a:ext cx="17526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1" name="直接连接符 30"/>
          <p:cNvCxnSpPr>
            <a:stCxn id="28" idx="0"/>
          </p:cNvCxnSpPr>
          <p:nvPr/>
        </p:nvCxnSpPr>
        <p:spPr>
          <a:xfrm flipH="1" flipV="1">
            <a:off x="8044180" y="2927985"/>
            <a:ext cx="512445"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2" name="文本框 31"/>
          <p:cNvSpPr txBox="1"/>
          <p:nvPr>
            <p:custDataLst>
              <p:tags r:id="rId10"/>
            </p:custDataLst>
          </p:nvPr>
        </p:nvSpPr>
        <p:spPr>
          <a:xfrm>
            <a:off x="8256270" y="2326005"/>
            <a:ext cx="2729230" cy="4343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这里因为一直取</a:t>
            </a:r>
            <a:r>
              <a:rPr lang="en-US" altLang="zh-CN" sz="1200" dirty="0" smtClean="0">
                <a:highlight>
                  <a:srgbClr val="FFFF00"/>
                </a:highlight>
                <a:latin typeface="微软雅黑 Light" panose="020B0502040204020203" pitchFamily="34" charset="-122"/>
                <a:ea typeface="微软雅黑 Light" panose="020B0502040204020203" pitchFamily="34" charset="-122"/>
              </a:rPr>
              <a:t>ADC</a:t>
            </a:r>
            <a:r>
              <a:rPr lang="zh-CN" altLang="en-US" sz="1200" dirty="0" smtClean="0">
                <a:highlight>
                  <a:srgbClr val="FFFF00"/>
                </a:highlight>
                <a:latin typeface="微软雅黑 Light" panose="020B0502040204020203" pitchFamily="34" charset="-122"/>
                <a:ea typeface="微软雅黑 Light" panose="020B0502040204020203" pitchFamily="34" charset="-122"/>
              </a:rPr>
              <a:t>的数据，所以</a:t>
            </a:r>
            <a:r>
              <a:rPr lang="en-US" altLang="zh-CN" sz="1200" dirty="0" smtClean="0">
                <a:highlight>
                  <a:srgbClr val="FFFF00"/>
                </a:highlight>
                <a:latin typeface="微软雅黑 Light" panose="020B0502040204020203" pitchFamily="34" charset="-122"/>
                <a:ea typeface="微软雅黑 Light" panose="020B0502040204020203" pitchFamily="34" charset="-122"/>
              </a:rPr>
              <a:t>SRC</a:t>
            </a:r>
            <a:r>
              <a:rPr lang="zh-CN" altLang="en-US" sz="1200" dirty="0" smtClean="0">
                <a:highlight>
                  <a:srgbClr val="FFFF00"/>
                </a:highlight>
                <a:latin typeface="微软雅黑 Light" panose="020B0502040204020203" pitchFamily="34" charset="-122"/>
                <a:ea typeface="微软雅黑 Light" panose="020B0502040204020203" pitchFamily="34" charset="-122"/>
              </a:rPr>
              <a:t>的地址一直不变，因为要存两次，所以</a:t>
            </a:r>
            <a:r>
              <a:rPr lang="en-US" altLang="zh-CN" sz="1200" dirty="0" smtClean="0">
                <a:highlight>
                  <a:srgbClr val="FFFF00"/>
                </a:highlight>
                <a:latin typeface="微软雅黑 Light" panose="020B0502040204020203" pitchFamily="34" charset="-122"/>
                <a:ea typeface="微软雅黑 Light" panose="020B0502040204020203" pitchFamily="34" charset="-122"/>
              </a:rPr>
              <a:t>DST</a:t>
            </a:r>
            <a:r>
              <a:rPr lang="zh-CN" altLang="en-US" sz="1200" dirty="0" smtClean="0">
                <a:highlight>
                  <a:srgbClr val="FFFF00"/>
                </a:highlight>
                <a:latin typeface="微软雅黑 Light" panose="020B0502040204020203" pitchFamily="34" charset="-122"/>
                <a:ea typeface="微软雅黑 Light" panose="020B0502040204020203" pitchFamily="34" charset="-122"/>
              </a:rPr>
              <a:t>的地址要加</a:t>
            </a:r>
            <a:r>
              <a:rPr lang="en-US" altLang="zh-CN" sz="1200" dirty="0" smtClean="0">
                <a:highlight>
                  <a:srgbClr val="FFFF00"/>
                </a:highlight>
                <a:latin typeface="微软雅黑 Light" panose="020B0502040204020203" pitchFamily="34" charset="-122"/>
                <a:ea typeface="微软雅黑 Light" panose="020B0502040204020203" pitchFamily="34" charset="-122"/>
              </a:rPr>
              <a:t>1</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33" name="图片 32"/>
          <p:cNvPicPr>
            <a:picLocks noChangeAspect="1"/>
          </p:cNvPicPr>
          <p:nvPr/>
        </p:nvPicPr>
        <p:blipFill>
          <a:blip r:embed="rId11"/>
          <a:stretch>
            <a:fillRect/>
          </a:stretch>
        </p:blipFill>
        <p:spPr>
          <a:xfrm>
            <a:off x="5786755" y="4398645"/>
            <a:ext cx="4385945" cy="412750"/>
          </a:xfrm>
          <a:prstGeom prst="rect">
            <a:avLst/>
          </a:prstGeom>
        </p:spPr>
      </p:pic>
      <p:pic>
        <p:nvPicPr>
          <p:cNvPr id="34" name="图片 33"/>
          <p:cNvPicPr>
            <a:picLocks noChangeAspect="1"/>
          </p:cNvPicPr>
          <p:nvPr/>
        </p:nvPicPr>
        <p:blipFill>
          <a:blip r:embed="rId12"/>
          <a:stretch>
            <a:fillRect/>
          </a:stretch>
        </p:blipFill>
        <p:spPr>
          <a:xfrm>
            <a:off x="5786755" y="4871720"/>
            <a:ext cx="4469765" cy="426720"/>
          </a:xfrm>
          <a:prstGeom prst="rect">
            <a:avLst/>
          </a:prstGeom>
        </p:spPr>
      </p:pic>
      <p:pic>
        <p:nvPicPr>
          <p:cNvPr id="35" name="图片 34"/>
          <p:cNvPicPr>
            <a:picLocks noChangeAspect="1"/>
          </p:cNvPicPr>
          <p:nvPr/>
        </p:nvPicPr>
        <p:blipFill>
          <a:blip r:embed="rId13"/>
          <a:stretch>
            <a:fillRect/>
          </a:stretch>
        </p:blipFill>
        <p:spPr>
          <a:xfrm>
            <a:off x="5786755" y="5374005"/>
            <a:ext cx="5960110" cy="1374775"/>
          </a:xfrm>
          <a:prstGeom prst="rect">
            <a:avLst/>
          </a:prstGeom>
        </p:spPr>
      </p:pic>
      <p:pic>
        <p:nvPicPr>
          <p:cNvPr id="37" name="图片 36"/>
          <p:cNvPicPr>
            <a:picLocks noChangeAspect="1"/>
          </p:cNvPicPr>
          <p:nvPr/>
        </p:nvPicPr>
        <p:blipFill>
          <a:blip r:embed="rId14"/>
          <a:stretch>
            <a:fillRect/>
          </a:stretch>
        </p:blipFill>
        <p:spPr>
          <a:xfrm>
            <a:off x="7823200" y="3709670"/>
            <a:ext cx="3676650" cy="428625"/>
          </a:xfrm>
          <a:prstGeom prst="rect">
            <a:avLst/>
          </a:prstGeom>
        </p:spPr>
      </p:pic>
      <p:sp>
        <p:nvSpPr>
          <p:cNvPr id="38" name="矩形 37"/>
          <p:cNvSpPr/>
          <p:nvPr>
            <p:custDataLst>
              <p:tags r:id="rId15"/>
            </p:custDataLst>
          </p:nvPr>
        </p:nvSpPr>
        <p:spPr>
          <a:xfrm>
            <a:off x="8753475" y="4515485"/>
            <a:ext cx="1449705" cy="17462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矩形 38"/>
          <p:cNvSpPr/>
          <p:nvPr>
            <p:custDataLst>
              <p:tags r:id="rId16"/>
            </p:custDataLst>
          </p:nvPr>
        </p:nvSpPr>
        <p:spPr>
          <a:xfrm>
            <a:off x="8806815" y="4999355"/>
            <a:ext cx="1449705" cy="17462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矩形 39"/>
          <p:cNvSpPr/>
          <p:nvPr/>
        </p:nvSpPr>
        <p:spPr>
          <a:xfrm>
            <a:off x="7684135" y="3548380"/>
            <a:ext cx="3848100" cy="6896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1" name="直接连接符 40"/>
          <p:cNvCxnSpPr>
            <a:endCxn id="40" idx="2"/>
          </p:cNvCxnSpPr>
          <p:nvPr/>
        </p:nvCxnSpPr>
        <p:spPr>
          <a:xfrm flipV="1">
            <a:off x="9407525" y="4237990"/>
            <a:ext cx="200660" cy="2717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2" name="文本框 41"/>
          <p:cNvSpPr txBox="1"/>
          <p:nvPr>
            <p:custDataLst>
              <p:tags r:id="rId17"/>
            </p:custDataLst>
          </p:nvPr>
        </p:nvSpPr>
        <p:spPr>
          <a:xfrm>
            <a:off x="10269220" y="4242435"/>
            <a:ext cx="1743075" cy="354965"/>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EPWM7</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在</a:t>
            </a: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PRD</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和</a:t>
            </a: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ZERO</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都触发采样，采</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两次</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ADC</a:t>
            </a:r>
            <a:r>
              <a:rPr dirty="0" smtClean="0"/>
              <a:t>概要</a:t>
            </a:r>
            <a:endParaRPr dirty="0" smtClean="0"/>
          </a:p>
        </p:txBody>
      </p:sp>
      <p:sp>
        <p:nvSpPr>
          <p:cNvPr id="3" name="文本框 2"/>
          <p:cNvSpPr txBox="1"/>
          <p:nvPr>
            <p:custDataLst>
              <p:tags r:id="rId1"/>
            </p:custDataLst>
          </p:nvPr>
        </p:nvSpPr>
        <p:spPr>
          <a:xfrm>
            <a:off x="5950585" y="26098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262255" y="908685"/>
            <a:ext cx="6710045" cy="1814830"/>
          </a:xfrm>
          <a:prstGeom prst="rect">
            <a:avLst/>
          </a:prstGeom>
        </p:spPr>
      </p:pic>
      <p:sp>
        <p:nvSpPr>
          <p:cNvPr id="40" name="矩形 39"/>
          <p:cNvSpPr/>
          <p:nvPr/>
        </p:nvSpPr>
        <p:spPr>
          <a:xfrm>
            <a:off x="694690" y="1170940"/>
            <a:ext cx="3961130" cy="10604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custDataLst>
              <p:tags r:id="rId3"/>
            </p:custDataLst>
          </p:nvPr>
        </p:nvSpPr>
        <p:spPr>
          <a:xfrm>
            <a:off x="3286760" y="906145"/>
            <a:ext cx="945515" cy="21145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SAR</a:t>
            </a:r>
            <a:r>
              <a:rPr lang="zh-CN" altLang="en-US" sz="1200" dirty="0" smtClean="0">
                <a:highlight>
                  <a:srgbClr val="FFFF00"/>
                </a:highlight>
                <a:latin typeface="微软雅黑 Light" panose="020B0502040204020203" pitchFamily="34" charset="-122"/>
                <a:ea typeface="微软雅黑 Light" panose="020B0502040204020203" pitchFamily="34" charset="-122"/>
              </a:rPr>
              <a:t>型</a:t>
            </a:r>
            <a:r>
              <a:rPr lang="en-US" altLang="zh-CN" sz="1200" dirty="0" smtClean="0">
                <a:highlight>
                  <a:srgbClr val="FFFF00"/>
                </a:highlight>
                <a:latin typeface="微软雅黑 Light" panose="020B0502040204020203" pitchFamily="34" charset="-122"/>
                <a:ea typeface="微软雅黑 Light" panose="020B0502040204020203" pitchFamily="34" charset="-122"/>
              </a:rPr>
              <a:t>ADC</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4"/>
          <a:stretch>
            <a:fillRect/>
          </a:stretch>
        </p:blipFill>
        <p:spPr>
          <a:xfrm>
            <a:off x="692785" y="2780665"/>
            <a:ext cx="5147945" cy="3743960"/>
          </a:xfrm>
          <a:prstGeom prst="rect">
            <a:avLst/>
          </a:prstGeom>
        </p:spPr>
      </p:pic>
      <p:pic>
        <p:nvPicPr>
          <p:cNvPr id="4" name="图片 3"/>
          <p:cNvPicPr>
            <a:picLocks noChangeAspect="1"/>
          </p:cNvPicPr>
          <p:nvPr/>
        </p:nvPicPr>
        <p:blipFill>
          <a:blip r:embed="rId5"/>
          <a:stretch>
            <a:fillRect/>
          </a:stretch>
        </p:blipFill>
        <p:spPr>
          <a:xfrm>
            <a:off x="7030720" y="807720"/>
            <a:ext cx="5160645" cy="5877560"/>
          </a:xfrm>
          <a:prstGeom prst="rect">
            <a:avLst/>
          </a:prstGeom>
        </p:spPr>
      </p:pic>
      <p:sp>
        <p:nvSpPr>
          <p:cNvPr id="7" name="文本框 6"/>
          <p:cNvSpPr txBox="1"/>
          <p:nvPr>
            <p:custDataLst>
              <p:tags r:id="rId6"/>
            </p:custDataLst>
          </p:nvPr>
        </p:nvSpPr>
        <p:spPr>
          <a:xfrm>
            <a:off x="766445" y="6525260"/>
            <a:ext cx="6753225" cy="2609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每一个</a:t>
            </a:r>
            <a:r>
              <a:rPr lang="en-US" altLang="zh-CN" sz="1200" dirty="0" smtClean="0">
                <a:highlight>
                  <a:srgbClr val="00FF00"/>
                </a:highlight>
                <a:latin typeface="微软雅黑 Light" panose="020B0502040204020203" pitchFamily="34" charset="-122"/>
                <a:ea typeface="微软雅黑 Light" panose="020B0502040204020203" pitchFamily="34" charset="-122"/>
              </a:rPr>
              <a:t>ADC</a:t>
            </a:r>
            <a:r>
              <a:rPr lang="zh-CN" altLang="en-US" sz="1200" dirty="0" smtClean="0">
                <a:highlight>
                  <a:srgbClr val="00FF00"/>
                </a:highlight>
                <a:latin typeface="微软雅黑 Light" panose="020B0502040204020203" pitchFamily="34" charset="-122"/>
                <a:ea typeface="微软雅黑 Light" panose="020B0502040204020203" pitchFamily="34" charset="-122"/>
              </a:rPr>
              <a:t>都有</a:t>
            </a:r>
            <a:r>
              <a:rPr lang="en-US" altLang="zh-CN" sz="1200" dirty="0" smtClean="0">
                <a:highlight>
                  <a:srgbClr val="00FF00"/>
                </a:highlight>
                <a:latin typeface="微软雅黑 Light" panose="020B0502040204020203" pitchFamily="34" charset="-122"/>
                <a:ea typeface="微软雅黑 Light" panose="020B0502040204020203" pitchFamily="34" charset="-122"/>
              </a:rPr>
              <a:t>16</a:t>
            </a:r>
            <a:r>
              <a:rPr lang="zh-CN" altLang="en-US" sz="1200" dirty="0" smtClean="0">
                <a:highlight>
                  <a:srgbClr val="00FF00"/>
                </a:highlight>
                <a:latin typeface="微软雅黑 Light" panose="020B0502040204020203" pitchFamily="34" charset="-122"/>
                <a:ea typeface="微软雅黑 Light" panose="020B0502040204020203" pitchFamily="34" charset="-122"/>
              </a:rPr>
              <a:t>个输入，但不是每个输入都有对应的芯片</a:t>
            </a:r>
            <a:r>
              <a:rPr lang="en-US" altLang="zh-CN" sz="1200" dirty="0" smtClean="0">
                <a:highlight>
                  <a:srgbClr val="00FF00"/>
                </a:highlight>
                <a:latin typeface="微软雅黑 Light" panose="020B0502040204020203" pitchFamily="34" charset="-122"/>
                <a:ea typeface="微软雅黑 Light" panose="020B0502040204020203" pitchFamily="34" charset="-122"/>
              </a:rPr>
              <a:t>pin</a:t>
            </a:r>
            <a:r>
              <a:rPr lang="zh-CN" altLang="en-US" sz="1200" dirty="0" smtClean="0">
                <a:highlight>
                  <a:srgbClr val="00FF00"/>
                </a:highlight>
                <a:latin typeface="微软雅黑 Light" panose="020B0502040204020203" pitchFamily="34" charset="-122"/>
                <a:ea typeface="微软雅黑 Light" panose="020B0502040204020203" pitchFamily="34" charset="-122"/>
              </a:rPr>
              <a:t>脚，比如</a:t>
            </a:r>
            <a:r>
              <a:rPr lang="en-US" altLang="zh-CN" sz="1200" dirty="0" smtClean="0">
                <a:highlight>
                  <a:srgbClr val="00FF00"/>
                </a:highlight>
                <a:latin typeface="微软雅黑 Light" panose="020B0502040204020203" pitchFamily="34" charset="-122"/>
                <a:ea typeface="微软雅黑 Light" panose="020B0502040204020203" pitchFamily="34" charset="-122"/>
              </a:rPr>
              <a:t>ADCINA6/7</a:t>
            </a:r>
            <a:r>
              <a:rPr lang="zh-CN" altLang="en-US" sz="1200" dirty="0" smtClean="0">
                <a:highlight>
                  <a:srgbClr val="00FF00"/>
                </a:highlight>
                <a:latin typeface="微软雅黑 Light" panose="020B0502040204020203" pitchFamily="34" charset="-122"/>
                <a:ea typeface="微软雅黑 Light" panose="020B0502040204020203" pitchFamily="34" charset="-122"/>
              </a:rPr>
              <a:t>就没有</a:t>
            </a:r>
            <a:r>
              <a:rPr lang="en-US" altLang="zh-CN" sz="1200" dirty="0" smtClean="0">
                <a:highlight>
                  <a:srgbClr val="00FF00"/>
                </a:highlight>
                <a:latin typeface="微软雅黑 Light" panose="020B0502040204020203" pitchFamily="34" charset="-122"/>
                <a:ea typeface="微软雅黑 Light" panose="020B0502040204020203" pitchFamily="34" charset="-122"/>
              </a:rPr>
              <a:t>pin</a:t>
            </a:r>
            <a:r>
              <a:rPr lang="zh-CN" altLang="en-US" sz="1200" dirty="0" smtClean="0">
                <a:highlight>
                  <a:srgbClr val="00FF00"/>
                </a:highlight>
                <a:latin typeface="微软雅黑 Light" panose="020B0502040204020203" pitchFamily="34" charset="-122"/>
                <a:ea typeface="微软雅黑 Light" panose="020B0502040204020203" pitchFamily="34" charset="-122"/>
              </a:rPr>
              <a:t>脚</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78155" y="836295"/>
            <a:ext cx="5335905" cy="159639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配置</a:t>
            </a:r>
            <a:endParaRPr dirty="0" smtClean="0"/>
          </a:p>
        </p:txBody>
      </p:sp>
      <p:sp>
        <p:nvSpPr>
          <p:cNvPr id="40" name="矩形 39"/>
          <p:cNvSpPr/>
          <p:nvPr/>
        </p:nvSpPr>
        <p:spPr>
          <a:xfrm>
            <a:off x="2200275" y="1170940"/>
            <a:ext cx="3412490" cy="13144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custDataLst>
              <p:tags r:id="rId2"/>
            </p:custDataLst>
          </p:nvPr>
        </p:nvSpPr>
        <p:spPr>
          <a:xfrm>
            <a:off x="2062480" y="802640"/>
            <a:ext cx="404622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时钟配置，</a:t>
            </a:r>
            <a:r>
              <a:rPr lang="en-US" altLang="zh-CN" sz="1200" dirty="0" smtClean="0">
                <a:highlight>
                  <a:srgbClr val="FF0000"/>
                </a:highlight>
                <a:latin typeface="微软雅黑 Light" panose="020B0502040204020203" pitchFamily="34" charset="-122"/>
                <a:ea typeface="微软雅黑 Light" panose="020B0502040204020203" pitchFamily="34" charset="-122"/>
              </a:rPr>
              <a:t>ADCCLK</a:t>
            </a:r>
            <a:r>
              <a:rPr lang="zh-CN" altLang="en-US" sz="1200" dirty="0" smtClean="0">
                <a:highlight>
                  <a:srgbClr val="FF0000"/>
                </a:highlight>
                <a:latin typeface="微软雅黑 Light" panose="020B0502040204020203" pitchFamily="34" charset="-122"/>
                <a:ea typeface="微软雅黑 Light" panose="020B0502040204020203" pitchFamily="34" charset="-122"/>
              </a:rPr>
              <a:t>有啥用，要把</a:t>
            </a:r>
            <a:r>
              <a:rPr lang="en-US" altLang="zh-CN" sz="1200" dirty="0" smtClean="0">
                <a:highlight>
                  <a:srgbClr val="FF0000"/>
                </a:highlight>
                <a:latin typeface="微软雅黑 Light" panose="020B0502040204020203" pitchFamily="34" charset="-122"/>
                <a:ea typeface="微软雅黑 Light" panose="020B0502040204020203" pitchFamily="34" charset="-122"/>
              </a:rPr>
              <a:t>timing</a:t>
            </a:r>
            <a:r>
              <a:rPr lang="zh-CN" altLang="en-US" sz="1200" dirty="0" smtClean="0">
                <a:highlight>
                  <a:srgbClr val="FF0000"/>
                </a:highlight>
                <a:latin typeface="微软雅黑 Light" panose="020B0502040204020203" pitchFamily="34" charset="-122"/>
                <a:ea typeface="微软雅黑 Light" panose="020B0502040204020203" pitchFamily="34" charset="-122"/>
              </a:rPr>
              <a:t>部分仔细读一下</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3"/>
          <a:stretch>
            <a:fillRect/>
          </a:stretch>
        </p:blipFill>
        <p:spPr>
          <a:xfrm>
            <a:off x="478155" y="2492375"/>
            <a:ext cx="5412962" cy="1417034"/>
          </a:xfrm>
          <a:prstGeom prst="rect">
            <a:avLst/>
          </a:prstGeom>
        </p:spPr>
      </p:pic>
      <p:pic>
        <p:nvPicPr>
          <p:cNvPr id="8" name="图片 7"/>
          <p:cNvPicPr>
            <a:picLocks noChangeAspect="1"/>
          </p:cNvPicPr>
          <p:nvPr/>
        </p:nvPicPr>
        <p:blipFill>
          <a:blip r:embed="rId4"/>
          <a:stretch>
            <a:fillRect/>
          </a:stretch>
        </p:blipFill>
        <p:spPr>
          <a:xfrm>
            <a:off x="6598920" y="3279140"/>
            <a:ext cx="5072380" cy="3058160"/>
          </a:xfrm>
          <a:prstGeom prst="rect">
            <a:avLst/>
          </a:prstGeom>
        </p:spPr>
      </p:pic>
      <p:pic>
        <p:nvPicPr>
          <p:cNvPr id="9" name="图片 8"/>
          <p:cNvPicPr>
            <a:picLocks noChangeAspect="1"/>
          </p:cNvPicPr>
          <p:nvPr/>
        </p:nvPicPr>
        <p:blipFill>
          <a:blip r:embed="rId5"/>
          <a:stretch>
            <a:fillRect/>
          </a:stretch>
        </p:blipFill>
        <p:spPr>
          <a:xfrm>
            <a:off x="478155" y="3969385"/>
            <a:ext cx="5347222" cy="1069562"/>
          </a:xfrm>
          <a:prstGeom prst="rect">
            <a:avLst/>
          </a:prstGeom>
        </p:spPr>
      </p:pic>
      <p:sp>
        <p:nvSpPr>
          <p:cNvPr id="10" name="文本框 9"/>
          <p:cNvSpPr txBox="1"/>
          <p:nvPr>
            <p:custDataLst>
              <p:tags r:id="rId6"/>
            </p:custDataLst>
          </p:nvPr>
        </p:nvSpPr>
        <p:spPr>
          <a:xfrm>
            <a:off x="2062480" y="2434590"/>
            <a:ext cx="99695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分辨率配置</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7"/>
            </p:custDataLst>
          </p:nvPr>
        </p:nvSpPr>
        <p:spPr>
          <a:xfrm>
            <a:off x="2134870" y="3923665"/>
            <a:ext cx="113855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信号</a:t>
            </a:r>
            <a:r>
              <a:rPr lang="zh-CN" altLang="en-US" sz="1200" dirty="0" smtClean="0">
                <a:highlight>
                  <a:srgbClr val="FFFF00"/>
                </a:highlight>
                <a:latin typeface="微软雅黑 Light" panose="020B0502040204020203" pitchFamily="34" charset="-122"/>
                <a:ea typeface="微软雅黑 Light" panose="020B0502040204020203" pitchFamily="34" charset="-122"/>
              </a:rPr>
              <a:t>模式配置</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8"/>
            </p:custDataLst>
          </p:nvPr>
        </p:nvSpPr>
        <p:spPr>
          <a:xfrm>
            <a:off x="9407525" y="3567430"/>
            <a:ext cx="86995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时钟</a:t>
            </a:r>
            <a:r>
              <a:rPr lang="zh-CN" altLang="en-US" sz="1200" dirty="0" smtClean="0">
                <a:highlight>
                  <a:srgbClr val="FFFF00"/>
                </a:highlight>
                <a:latin typeface="微软雅黑 Light" panose="020B0502040204020203" pitchFamily="34" charset="-122"/>
                <a:ea typeface="微软雅黑 Light" panose="020B0502040204020203" pitchFamily="34" charset="-122"/>
              </a:rPr>
              <a:t>配置</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9"/>
            </p:custDataLst>
          </p:nvPr>
        </p:nvSpPr>
        <p:spPr>
          <a:xfrm>
            <a:off x="8687435" y="5511165"/>
            <a:ext cx="2185035"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AdcSetMode()</a:t>
            </a:r>
            <a:r>
              <a:rPr lang="zh-CN" altLang="en-US" sz="1200" dirty="0" smtClean="0">
                <a:highlight>
                  <a:srgbClr val="FFFF00"/>
                </a:highlight>
                <a:latin typeface="微软雅黑 Light" panose="020B0502040204020203" pitchFamily="34" charset="-122"/>
                <a:ea typeface="微软雅黑 Light" panose="020B0502040204020203" pitchFamily="34" charset="-122"/>
              </a:rPr>
              <a:t>自带配置</a:t>
            </a:r>
            <a:r>
              <a:rPr lang="zh-CN" altLang="en-US" sz="1200" dirty="0" smtClean="0">
                <a:highlight>
                  <a:srgbClr val="FFFF00"/>
                </a:highlight>
                <a:latin typeface="微软雅黑 Light" panose="020B0502040204020203" pitchFamily="34" charset="-122"/>
                <a:ea typeface="微软雅黑 Light" panose="020B0502040204020203" pitchFamily="34" charset="-122"/>
              </a:rPr>
              <a:t>函数</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10"/>
          <a:stretch>
            <a:fillRect/>
          </a:stretch>
        </p:blipFill>
        <p:spPr>
          <a:xfrm>
            <a:off x="6598920" y="920115"/>
            <a:ext cx="4903470" cy="2216150"/>
          </a:xfrm>
          <a:prstGeom prst="rect">
            <a:avLst/>
          </a:prstGeom>
        </p:spPr>
      </p:pic>
      <p:cxnSp>
        <p:nvCxnSpPr>
          <p:cNvPr id="15" name="直接连接符 14"/>
          <p:cNvCxnSpPr/>
          <p:nvPr/>
        </p:nvCxnSpPr>
        <p:spPr>
          <a:xfrm flipV="1">
            <a:off x="4511040" y="1052830"/>
            <a:ext cx="2663825" cy="2882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6" name="直接连接符 15"/>
          <p:cNvCxnSpPr/>
          <p:nvPr/>
        </p:nvCxnSpPr>
        <p:spPr>
          <a:xfrm flipH="1">
            <a:off x="9983470" y="2637155"/>
            <a:ext cx="431800" cy="9359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7" name="矩形 16"/>
          <p:cNvSpPr/>
          <p:nvPr/>
        </p:nvSpPr>
        <p:spPr>
          <a:xfrm>
            <a:off x="838835" y="1297940"/>
            <a:ext cx="2664460" cy="1225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62255" y="693420"/>
            <a:ext cx="5572125" cy="124587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ADC</a:t>
            </a:r>
            <a:r>
              <a:rPr dirty="0" smtClean="0"/>
              <a:t>采样方式，触发源、采样窗口和采样</a:t>
            </a:r>
            <a:r>
              <a:rPr dirty="0" smtClean="0"/>
              <a:t>通道</a:t>
            </a:r>
            <a:endParaRPr dirty="0" smtClean="0"/>
          </a:p>
        </p:txBody>
      </p:sp>
      <p:sp>
        <p:nvSpPr>
          <p:cNvPr id="40" name="矩形 39"/>
          <p:cNvSpPr/>
          <p:nvPr/>
        </p:nvSpPr>
        <p:spPr>
          <a:xfrm>
            <a:off x="1990725" y="1193165"/>
            <a:ext cx="3686810" cy="762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622300" y="1269365"/>
            <a:ext cx="1989455" cy="11303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2"/>
          <a:stretch>
            <a:fillRect/>
          </a:stretch>
        </p:blipFill>
        <p:spPr>
          <a:xfrm>
            <a:off x="6670675" y="1196340"/>
            <a:ext cx="4808220" cy="1022985"/>
          </a:xfrm>
          <a:prstGeom prst="rect">
            <a:avLst/>
          </a:prstGeom>
        </p:spPr>
      </p:pic>
      <p:sp>
        <p:nvSpPr>
          <p:cNvPr id="12" name="文本框 11"/>
          <p:cNvSpPr txBox="1"/>
          <p:nvPr>
            <p:custDataLst>
              <p:tags r:id="rId3"/>
            </p:custDataLst>
          </p:nvPr>
        </p:nvSpPr>
        <p:spPr>
          <a:xfrm>
            <a:off x="8039100" y="1106170"/>
            <a:ext cx="171450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通道</a:t>
            </a:r>
            <a:r>
              <a:rPr lang="en-US" altLang="zh-CN" sz="1200" dirty="0" smtClean="0">
                <a:highlight>
                  <a:srgbClr val="FFFF00"/>
                </a:highlight>
                <a:latin typeface="微软雅黑 Light" panose="020B0502040204020203" pitchFamily="34" charset="-122"/>
                <a:ea typeface="微软雅黑 Light" panose="020B0502040204020203" pitchFamily="34" charset="-122"/>
              </a:rPr>
              <a:t>/</a:t>
            </a:r>
            <a:r>
              <a:rPr lang="zh-CN" altLang="en-US" sz="1200" dirty="0" smtClean="0">
                <a:highlight>
                  <a:srgbClr val="FFFF00"/>
                </a:highlight>
                <a:latin typeface="微软雅黑 Light" panose="020B0502040204020203" pitchFamily="34" charset="-122"/>
                <a:ea typeface="微软雅黑 Light" panose="020B0502040204020203" pitchFamily="34" charset="-122"/>
              </a:rPr>
              <a:t>采样窗口</a:t>
            </a:r>
            <a:r>
              <a:rPr lang="en-US" altLang="zh-CN" sz="1200" dirty="0" smtClean="0">
                <a:highlight>
                  <a:srgbClr val="FFFF00"/>
                </a:highlight>
                <a:latin typeface="微软雅黑 Light" panose="020B0502040204020203" pitchFamily="34" charset="-122"/>
                <a:ea typeface="微软雅黑 Light" panose="020B0502040204020203" pitchFamily="34" charset="-122"/>
              </a:rPr>
              <a:t>/</a:t>
            </a:r>
            <a:r>
              <a:rPr lang="zh-CN" altLang="en-US" sz="1200" dirty="0" smtClean="0">
                <a:highlight>
                  <a:srgbClr val="FFFF00"/>
                </a:highlight>
                <a:latin typeface="微软雅黑 Light" panose="020B0502040204020203" pitchFamily="34" charset="-122"/>
                <a:ea typeface="微软雅黑 Light" panose="020B0502040204020203" pitchFamily="34" charset="-122"/>
              </a:rPr>
              <a:t>触发</a:t>
            </a:r>
            <a:r>
              <a:rPr lang="zh-CN" altLang="en-US" sz="1200" dirty="0" smtClean="0">
                <a:highlight>
                  <a:srgbClr val="FFFF00"/>
                </a:highlight>
                <a:latin typeface="微软雅黑 Light" panose="020B0502040204020203" pitchFamily="34" charset="-122"/>
                <a:ea typeface="微软雅黑 Light" panose="020B0502040204020203" pitchFamily="34" charset="-122"/>
              </a:rPr>
              <a:t>源</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4"/>
          <a:stretch>
            <a:fillRect/>
          </a:stretch>
        </p:blipFill>
        <p:spPr>
          <a:xfrm>
            <a:off x="6670675" y="2493010"/>
            <a:ext cx="4808220" cy="1014095"/>
          </a:xfrm>
          <a:prstGeom prst="rect">
            <a:avLst/>
          </a:prstGeom>
        </p:spPr>
      </p:pic>
      <p:sp>
        <p:nvSpPr>
          <p:cNvPr id="9" name="矩形 8"/>
          <p:cNvSpPr/>
          <p:nvPr>
            <p:custDataLst>
              <p:tags r:id="rId5"/>
            </p:custDataLst>
          </p:nvPr>
        </p:nvSpPr>
        <p:spPr>
          <a:xfrm>
            <a:off x="7103110" y="1207135"/>
            <a:ext cx="495300" cy="99377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custDataLst>
              <p:tags r:id="rId6"/>
            </p:custDataLst>
          </p:nvPr>
        </p:nvSpPr>
        <p:spPr>
          <a:xfrm>
            <a:off x="7103110" y="2495550"/>
            <a:ext cx="495300" cy="104140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 name="图片 10"/>
          <p:cNvPicPr>
            <a:picLocks noChangeAspect="1"/>
          </p:cNvPicPr>
          <p:nvPr/>
        </p:nvPicPr>
        <p:blipFill>
          <a:blip r:embed="rId7"/>
          <a:stretch>
            <a:fillRect/>
          </a:stretch>
        </p:blipFill>
        <p:spPr>
          <a:xfrm>
            <a:off x="262255" y="2021205"/>
            <a:ext cx="5316220" cy="418465"/>
          </a:xfrm>
          <a:prstGeom prst="rect">
            <a:avLst/>
          </a:prstGeom>
        </p:spPr>
      </p:pic>
      <p:cxnSp>
        <p:nvCxnSpPr>
          <p:cNvPr id="14" name="直接连接符 13"/>
          <p:cNvCxnSpPr>
            <a:endCxn id="6" idx="1"/>
          </p:cNvCxnSpPr>
          <p:nvPr/>
        </p:nvCxnSpPr>
        <p:spPr>
          <a:xfrm flipV="1">
            <a:off x="5518785" y="1708150"/>
            <a:ext cx="1151890" cy="6407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3" name="图片 12"/>
          <p:cNvPicPr>
            <a:picLocks noChangeAspect="1"/>
          </p:cNvPicPr>
          <p:nvPr/>
        </p:nvPicPr>
        <p:blipFill>
          <a:blip r:embed="rId8"/>
          <a:stretch>
            <a:fillRect/>
          </a:stretch>
        </p:blipFill>
        <p:spPr>
          <a:xfrm>
            <a:off x="262255" y="2501265"/>
            <a:ext cx="5364480" cy="1021556"/>
          </a:xfrm>
          <a:prstGeom prst="rect">
            <a:avLst/>
          </a:prstGeom>
        </p:spPr>
      </p:pic>
      <p:pic>
        <p:nvPicPr>
          <p:cNvPr id="15" name="图片 14"/>
          <p:cNvPicPr>
            <a:picLocks noChangeAspect="1"/>
          </p:cNvPicPr>
          <p:nvPr/>
        </p:nvPicPr>
        <p:blipFill>
          <a:blip r:embed="rId9"/>
          <a:stretch>
            <a:fillRect/>
          </a:stretch>
        </p:blipFill>
        <p:spPr>
          <a:xfrm>
            <a:off x="262255" y="3522980"/>
            <a:ext cx="5270183" cy="371951"/>
          </a:xfrm>
          <a:prstGeom prst="rect">
            <a:avLst/>
          </a:prstGeom>
        </p:spPr>
      </p:pic>
      <p:sp>
        <p:nvSpPr>
          <p:cNvPr id="16" name="文本框 15"/>
          <p:cNvSpPr txBox="1"/>
          <p:nvPr>
            <p:custDataLst>
              <p:tags r:id="rId10"/>
            </p:custDataLst>
          </p:nvPr>
        </p:nvSpPr>
        <p:spPr>
          <a:xfrm>
            <a:off x="3286760" y="3285490"/>
            <a:ext cx="171450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这类触发源我没</a:t>
            </a:r>
            <a:r>
              <a:rPr lang="zh-CN" altLang="en-US" sz="1200" dirty="0" smtClean="0">
                <a:highlight>
                  <a:srgbClr val="FFFF00"/>
                </a:highlight>
                <a:latin typeface="微软雅黑 Light" panose="020B0502040204020203" pitchFamily="34" charset="-122"/>
                <a:ea typeface="微软雅黑 Light" panose="020B0502040204020203" pitchFamily="34" charset="-122"/>
              </a:rPr>
              <a:t>用过</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7" name="图片 16"/>
          <p:cNvPicPr>
            <a:picLocks noChangeAspect="1"/>
          </p:cNvPicPr>
          <p:nvPr/>
        </p:nvPicPr>
        <p:blipFill>
          <a:blip r:embed="rId11"/>
          <a:stretch>
            <a:fillRect/>
          </a:stretch>
        </p:blipFill>
        <p:spPr>
          <a:xfrm>
            <a:off x="8105775" y="3591560"/>
            <a:ext cx="4015105" cy="2538730"/>
          </a:xfrm>
          <a:prstGeom prst="rect">
            <a:avLst/>
          </a:prstGeom>
        </p:spPr>
      </p:pic>
      <p:cxnSp>
        <p:nvCxnSpPr>
          <p:cNvPr id="18" name="直接连接符 17"/>
          <p:cNvCxnSpPr/>
          <p:nvPr/>
        </p:nvCxnSpPr>
        <p:spPr>
          <a:xfrm>
            <a:off x="9766935" y="3206115"/>
            <a:ext cx="144780" cy="43878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9" name="图片 18"/>
          <p:cNvPicPr>
            <a:picLocks noChangeAspect="1"/>
          </p:cNvPicPr>
          <p:nvPr/>
        </p:nvPicPr>
        <p:blipFill>
          <a:blip r:embed="rId12"/>
          <a:stretch>
            <a:fillRect/>
          </a:stretch>
        </p:blipFill>
        <p:spPr>
          <a:xfrm>
            <a:off x="262255" y="3921125"/>
            <a:ext cx="5301615" cy="1817846"/>
          </a:xfrm>
          <a:prstGeom prst="rect">
            <a:avLst/>
          </a:prstGeom>
        </p:spPr>
      </p:pic>
      <p:sp>
        <p:nvSpPr>
          <p:cNvPr id="21" name="文本框 20"/>
          <p:cNvSpPr txBox="1"/>
          <p:nvPr>
            <p:custDataLst>
              <p:tags r:id="rId13"/>
            </p:custDataLst>
          </p:nvPr>
        </p:nvSpPr>
        <p:spPr>
          <a:xfrm>
            <a:off x="1774190" y="2461260"/>
            <a:ext cx="273621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触发源（</a:t>
            </a:r>
            <a:r>
              <a:rPr lang="en-US" altLang="zh-CN" sz="1200" dirty="0" smtClean="0">
                <a:highlight>
                  <a:srgbClr val="00FF00"/>
                </a:highlight>
                <a:latin typeface="微软雅黑 Light" panose="020B0502040204020203" pitchFamily="34" charset="-122"/>
                <a:ea typeface="微软雅黑 Light" panose="020B0502040204020203" pitchFamily="34" charset="-122"/>
              </a:rPr>
              <a:t>Timer</a:t>
            </a:r>
            <a:r>
              <a:rPr lang="zh-CN" altLang="en-US" sz="1200" dirty="0" smtClean="0">
                <a:highlight>
                  <a:srgbClr val="00FF00"/>
                </a:highlight>
                <a:latin typeface="微软雅黑 Light" panose="020B0502040204020203" pitchFamily="34" charset="-122"/>
                <a:ea typeface="微软雅黑 Light" panose="020B0502040204020203" pitchFamily="34" charset="-122"/>
              </a:rPr>
              <a:t>、</a:t>
            </a:r>
            <a:r>
              <a:rPr lang="en-US" altLang="zh-CN" sz="1200" dirty="0" smtClean="0">
                <a:highlight>
                  <a:srgbClr val="00FF00"/>
                </a:highlight>
                <a:latin typeface="微软雅黑 Light" panose="020B0502040204020203" pitchFamily="34" charset="-122"/>
                <a:ea typeface="微软雅黑 Light" panose="020B0502040204020203" pitchFamily="34" charset="-122"/>
              </a:rPr>
              <a:t>EPWM</a:t>
            </a:r>
            <a:r>
              <a:rPr lang="zh-CN" altLang="en-US" sz="1200" dirty="0" smtClean="0">
                <a:highlight>
                  <a:srgbClr val="00FF00"/>
                </a:highlight>
                <a:latin typeface="微软雅黑 Light" panose="020B0502040204020203" pitchFamily="34" charset="-122"/>
                <a:ea typeface="微软雅黑 Light" panose="020B0502040204020203" pitchFamily="34" charset="-122"/>
              </a:rPr>
              <a:t>或软件</a:t>
            </a:r>
            <a:r>
              <a:rPr lang="zh-CN" altLang="en-US" sz="1200" dirty="0" smtClean="0">
                <a:highlight>
                  <a:srgbClr val="00FF00"/>
                </a:highlight>
                <a:latin typeface="微软雅黑 Light" panose="020B0502040204020203" pitchFamily="34" charset="-122"/>
                <a:ea typeface="微软雅黑 Light" panose="020B0502040204020203" pitchFamily="34" charset="-122"/>
              </a:rPr>
              <a:t>触发）</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4"/>
            </p:custDataLst>
          </p:nvPr>
        </p:nvSpPr>
        <p:spPr>
          <a:xfrm>
            <a:off x="3070860" y="3862070"/>
            <a:ext cx="248920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采样窗口，给电容充电的时间</a:t>
            </a:r>
            <a:r>
              <a:rPr lang="zh-CN" altLang="en-US" sz="1200" dirty="0" smtClean="0">
                <a:highlight>
                  <a:srgbClr val="00FF00"/>
                </a:highlight>
                <a:latin typeface="微软雅黑 Light" panose="020B0502040204020203" pitchFamily="34" charset="-122"/>
                <a:ea typeface="微软雅黑 Light" panose="020B0502040204020203" pitchFamily="34" charset="-122"/>
              </a:rPr>
              <a:t>窗口</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15"/>
            </p:custDataLst>
          </p:nvPr>
        </p:nvSpPr>
        <p:spPr>
          <a:xfrm>
            <a:off x="8249285" y="4276090"/>
            <a:ext cx="82550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采样</a:t>
            </a:r>
            <a:r>
              <a:rPr lang="zh-CN" altLang="en-US" sz="1200" dirty="0" smtClean="0">
                <a:highlight>
                  <a:srgbClr val="00FF00"/>
                </a:highlight>
                <a:latin typeface="微软雅黑 Light" panose="020B0502040204020203" pitchFamily="34" charset="-122"/>
                <a:ea typeface="微软雅黑 Light" panose="020B0502040204020203" pitchFamily="34" charset="-122"/>
              </a:rPr>
              <a:t>通道</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16"/>
            </p:custDataLst>
          </p:nvPr>
        </p:nvSpPr>
        <p:spPr>
          <a:xfrm>
            <a:off x="8089265" y="6142990"/>
            <a:ext cx="4030980" cy="68072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Note</a:t>
            </a:r>
            <a:r>
              <a:rPr lang="zh-CN" altLang="en-US" sz="1200" dirty="0" smtClean="0">
                <a:highlight>
                  <a:srgbClr val="00FF00"/>
                </a:highlight>
                <a:latin typeface="微软雅黑 Light" panose="020B0502040204020203" pitchFamily="34" charset="-122"/>
                <a:ea typeface="微软雅黑 Light" panose="020B0502040204020203" pitchFamily="34" charset="-122"/>
              </a:rPr>
              <a:t>：每块</a:t>
            </a:r>
            <a:r>
              <a:rPr lang="en-US" altLang="zh-CN" sz="1200" dirty="0" smtClean="0">
                <a:highlight>
                  <a:srgbClr val="00FF00"/>
                </a:highlight>
                <a:latin typeface="微软雅黑 Light" panose="020B0502040204020203" pitchFamily="34" charset="-122"/>
                <a:ea typeface="微软雅黑 Light" panose="020B0502040204020203" pitchFamily="34" charset="-122"/>
              </a:rPr>
              <a:t>ADC</a:t>
            </a:r>
            <a:r>
              <a:rPr lang="zh-CN" altLang="en-US" sz="1200" dirty="0" smtClean="0">
                <a:highlight>
                  <a:srgbClr val="00FF00"/>
                </a:highlight>
                <a:latin typeface="微软雅黑 Light" panose="020B0502040204020203" pitchFamily="34" charset="-122"/>
                <a:ea typeface="微软雅黑 Light" panose="020B0502040204020203" pitchFamily="34" charset="-122"/>
              </a:rPr>
              <a:t>都有</a:t>
            </a:r>
            <a:r>
              <a:rPr lang="en-US" altLang="zh-CN" sz="1200" dirty="0" smtClean="0">
                <a:highlight>
                  <a:srgbClr val="00FF00"/>
                </a:highlight>
                <a:latin typeface="微软雅黑 Light" panose="020B0502040204020203" pitchFamily="34" charset="-122"/>
                <a:ea typeface="微软雅黑 Light" panose="020B0502040204020203" pitchFamily="34" charset="-122"/>
              </a:rPr>
              <a:t>16</a:t>
            </a:r>
            <a:r>
              <a:rPr lang="zh-CN" altLang="en-US" sz="1200" dirty="0" smtClean="0">
                <a:highlight>
                  <a:srgbClr val="00FF00"/>
                </a:highlight>
                <a:latin typeface="微软雅黑 Light" panose="020B0502040204020203" pitchFamily="34" charset="-122"/>
                <a:ea typeface="微软雅黑 Light" panose="020B0502040204020203" pitchFamily="34" charset="-122"/>
              </a:rPr>
              <a:t>路输入，只是不是所有路都有对应</a:t>
            </a:r>
            <a:r>
              <a:rPr lang="en-US" altLang="zh-CN" sz="1200" dirty="0" smtClean="0">
                <a:highlight>
                  <a:srgbClr val="00FF00"/>
                </a:highlight>
                <a:latin typeface="微软雅黑 Light" panose="020B0502040204020203" pitchFamily="34" charset="-122"/>
                <a:ea typeface="微软雅黑 Light" panose="020B0502040204020203" pitchFamily="34" charset="-122"/>
              </a:rPr>
              <a:t>pin</a:t>
            </a:r>
            <a:r>
              <a:rPr lang="zh-CN" altLang="en-US" sz="1200" dirty="0" smtClean="0">
                <a:highlight>
                  <a:srgbClr val="00FF00"/>
                </a:highlight>
                <a:latin typeface="微软雅黑 Light" panose="020B0502040204020203" pitchFamily="34" charset="-122"/>
                <a:ea typeface="微软雅黑 Light" panose="020B0502040204020203" pitchFamily="34" charset="-122"/>
              </a:rPr>
              <a:t>脚，如果采样的是没有对应</a:t>
            </a:r>
            <a:r>
              <a:rPr lang="en-US" altLang="zh-CN" sz="1200" dirty="0" smtClean="0">
                <a:highlight>
                  <a:srgbClr val="00FF00"/>
                </a:highlight>
                <a:latin typeface="微软雅黑 Light" panose="020B0502040204020203" pitchFamily="34" charset="-122"/>
                <a:ea typeface="微软雅黑 Light" panose="020B0502040204020203" pitchFamily="34" charset="-122"/>
              </a:rPr>
              <a:t>pin</a:t>
            </a:r>
            <a:r>
              <a:rPr lang="zh-CN" altLang="en-US" sz="1200" dirty="0" smtClean="0">
                <a:highlight>
                  <a:srgbClr val="00FF00"/>
                </a:highlight>
                <a:latin typeface="微软雅黑 Light" panose="020B0502040204020203" pitchFamily="34" charset="-122"/>
                <a:ea typeface="微软雅黑 Light" panose="020B0502040204020203" pitchFamily="34" charset="-122"/>
              </a:rPr>
              <a:t>脚的，则采样的数据没有</a:t>
            </a:r>
            <a:r>
              <a:rPr lang="zh-CN" altLang="en-US" sz="1200" dirty="0" smtClean="0">
                <a:highlight>
                  <a:srgbClr val="00FF00"/>
                </a:highlight>
                <a:latin typeface="微软雅黑 Light" panose="020B0502040204020203" pitchFamily="34" charset="-122"/>
                <a:ea typeface="微软雅黑 Light" panose="020B0502040204020203" pitchFamily="34" charset="-122"/>
              </a:rPr>
              <a:t>意义</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5" name="图片 24"/>
          <p:cNvPicPr>
            <a:picLocks noChangeAspect="1"/>
          </p:cNvPicPr>
          <p:nvPr/>
        </p:nvPicPr>
        <p:blipFill>
          <a:blip r:embed="rId17"/>
          <a:stretch>
            <a:fillRect/>
          </a:stretch>
        </p:blipFill>
        <p:spPr>
          <a:xfrm>
            <a:off x="5591175" y="3757295"/>
            <a:ext cx="2539365" cy="2366645"/>
          </a:xfrm>
          <a:prstGeom prst="rect">
            <a:avLst/>
          </a:prstGeom>
        </p:spPr>
      </p:pic>
      <p:cxnSp>
        <p:nvCxnSpPr>
          <p:cNvPr id="26" name="直接连接符 25"/>
          <p:cNvCxnSpPr/>
          <p:nvPr/>
        </p:nvCxnSpPr>
        <p:spPr>
          <a:xfrm>
            <a:off x="5231130" y="2853055"/>
            <a:ext cx="791845" cy="10807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7" name="文本框 26"/>
          <p:cNvSpPr txBox="1"/>
          <p:nvPr>
            <p:custDataLst>
              <p:tags r:id="rId18"/>
            </p:custDataLst>
          </p:nvPr>
        </p:nvSpPr>
        <p:spPr>
          <a:xfrm>
            <a:off x="5631815" y="4149090"/>
            <a:ext cx="118999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触发源</a:t>
            </a:r>
            <a:r>
              <a:rPr lang="zh-CN" altLang="en-US" sz="1200" dirty="0" smtClean="0">
                <a:highlight>
                  <a:srgbClr val="00FF00"/>
                </a:highlight>
                <a:latin typeface="微软雅黑 Light" panose="020B0502040204020203" pitchFamily="34" charset="-122"/>
                <a:ea typeface="微软雅黑 Light" panose="020B0502040204020203" pitchFamily="34" charset="-122"/>
              </a:rPr>
              <a:t>选择</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19"/>
            </p:custDataLst>
          </p:nvPr>
        </p:nvSpPr>
        <p:spPr>
          <a:xfrm>
            <a:off x="7804785" y="2240915"/>
            <a:ext cx="367411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这里都是相同的触发源，优先级在下一</a:t>
            </a:r>
            <a:r>
              <a:rPr lang="zh-CN" altLang="en-US" sz="1200" dirty="0" smtClean="0">
                <a:highlight>
                  <a:srgbClr val="FFFF00"/>
                </a:highlight>
                <a:latin typeface="微软雅黑 Light" panose="020B0502040204020203" pitchFamily="34" charset="-122"/>
                <a:ea typeface="微软雅黑 Light" panose="020B0502040204020203" pitchFamily="34" charset="-122"/>
              </a:rPr>
              <a:t>页讨论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29" name="图片 28"/>
          <p:cNvPicPr>
            <a:picLocks noChangeAspect="1"/>
          </p:cNvPicPr>
          <p:nvPr/>
        </p:nvPicPr>
        <p:blipFill>
          <a:blip r:embed="rId20"/>
          <a:stretch>
            <a:fillRect/>
          </a:stretch>
        </p:blipFill>
        <p:spPr>
          <a:xfrm>
            <a:off x="477520" y="5803265"/>
            <a:ext cx="4199255" cy="1062355"/>
          </a:xfrm>
          <a:prstGeom prst="rect">
            <a:avLst/>
          </a:prstGeom>
        </p:spPr>
      </p:pic>
      <p:sp>
        <p:nvSpPr>
          <p:cNvPr id="30" name="矩形 29"/>
          <p:cNvSpPr/>
          <p:nvPr>
            <p:custDataLst>
              <p:tags r:id="rId21"/>
            </p:custDataLst>
          </p:nvPr>
        </p:nvSpPr>
        <p:spPr>
          <a:xfrm>
            <a:off x="478155" y="6237605"/>
            <a:ext cx="4178935" cy="16510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1" name="直接连接符 30"/>
          <p:cNvCxnSpPr>
            <a:endCxn id="30" idx="0"/>
          </p:cNvCxnSpPr>
          <p:nvPr/>
        </p:nvCxnSpPr>
        <p:spPr>
          <a:xfrm>
            <a:off x="1342390" y="5589270"/>
            <a:ext cx="1225550"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2" name="文本框 31"/>
          <p:cNvSpPr txBox="1"/>
          <p:nvPr>
            <p:custDataLst>
              <p:tags r:id="rId22"/>
            </p:custDataLst>
          </p:nvPr>
        </p:nvSpPr>
        <p:spPr>
          <a:xfrm>
            <a:off x="4605020" y="6525895"/>
            <a:ext cx="2280920"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datasheet</a:t>
            </a:r>
            <a:r>
              <a:rPr lang="zh-CN" altLang="en-US" sz="1200" dirty="0" smtClean="0">
                <a:highlight>
                  <a:srgbClr val="FFFF00"/>
                </a:highlight>
                <a:latin typeface="微软雅黑 Light" panose="020B0502040204020203" pitchFamily="34" charset="-122"/>
                <a:ea typeface="微软雅黑 Light" panose="020B0502040204020203" pitchFamily="34" charset="-122"/>
              </a:rPr>
              <a:t>上有定义最小值</a:t>
            </a:r>
            <a:r>
              <a:rPr lang="en-US" altLang="zh-CN" sz="1200" dirty="0" smtClean="0">
                <a:highlight>
                  <a:srgbClr val="FFFF00"/>
                </a:highlight>
                <a:latin typeface="微软雅黑 Light" panose="020B0502040204020203" pitchFamily="34" charset="-122"/>
                <a:ea typeface="微软雅黑 Light" panose="020B0502040204020203" pitchFamily="34" charset="-122"/>
              </a:rPr>
              <a:t>75ns</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462405" y="366395"/>
            <a:ext cx="3257550" cy="316865"/>
          </a:xfrm>
        </p:spPr>
        <p:txBody>
          <a:bodyPr/>
          <a:lstStyle/>
          <a:p>
            <a:pPr>
              <a:lnSpc>
                <a:spcPct val="100000"/>
              </a:lnSpc>
            </a:pPr>
            <a:r>
              <a:rPr dirty="0" smtClean="0"/>
              <a:t>编写</a:t>
            </a:r>
            <a:r>
              <a:rPr dirty="0" smtClean="0"/>
              <a:t>过程</a:t>
            </a:r>
            <a:endParaRPr dirty="0" smtClean="0"/>
          </a:p>
        </p:txBody>
      </p:sp>
      <p:sp>
        <p:nvSpPr>
          <p:cNvPr id="4" name="文本占位符 4"/>
          <p:cNvSpPr>
            <a:spLocks noGrp="1"/>
          </p:cNvSpPr>
          <p:nvPr>
            <p:custDataLst>
              <p:tags r:id="rId1"/>
            </p:custDataLst>
          </p:nvPr>
        </p:nvSpPr>
        <p:spPr>
          <a:xfrm>
            <a:off x="982980" y="366395"/>
            <a:ext cx="575721" cy="316865"/>
          </a:xfrm>
          <a:prstGeom prst="rect">
            <a:avLst/>
          </a:prstGeom>
        </p:spPr>
        <p:txBody>
          <a:bodyPr/>
          <a:lstStyle>
            <a:lvl1pPr marL="0" indent="0" algn="l" defTabSz="914400" rtl="0" eaLnBrk="1" latinLnBrk="0" hangingPunct="1">
              <a:lnSpc>
                <a:spcPct val="90000"/>
              </a:lnSpc>
              <a:spcBef>
                <a:spcPct val="20000"/>
              </a:spcBef>
              <a:spcAft>
                <a:spcPts val="0"/>
              </a:spcAft>
              <a:buFont typeface="Arial" panose="020B0604020202020204" pitchFamily="34" charset="0"/>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altLang="zh-CN" dirty="0" smtClean="0"/>
              <a:t>01</a:t>
            </a:r>
            <a:endParaRPr lang="zh-CN" altLang="en-US" dirty="0"/>
          </a:p>
        </p:txBody>
      </p:sp>
      <p:graphicFrame>
        <p:nvGraphicFramePr>
          <p:cNvPr id="2" name="表格 1"/>
          <p:cNvGraphicFramePr/>
          <p:nvPr/>
        </p:nvGraphicFramePr>
        <p:xfrm>
          <a:off x="1558290" y="1052195"/>
          <a:ext cx="7560310" cy="3429000"/>
        </p:xfrm>
        <a:graphic>
          <a:graphicData uri="http://schemas.openxmlformats.org/drawingml/2006/table">
            <a:tbl>
              <a:tblPr firstRow="1" bandRow="1">
                <a:tableStyleId>{5C22544A-7EE6-4342-B048-85BDC9FD1C3A}</a:tableStyleId>
              </a:tblPr>
              <a:tblGrid>
                <a:gridCol w="1260000"/>
                <a:gridCol w="2520000"/>
                <a:gridCol w="1260000"/>
                <a:gridCol w="2520000"/>
              </a:tblGrid>
              <a:tr h="381000">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整个软件的</a:t>
                      </a:r>
                      <a:r>
                        <a:rPr lang="zh-CN" altLang="en-US"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任务</a:t>
                      </a:r>
                      <a:endParaRPr lang="zh-CN" altLang="en-US"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一共有哪些任务：电压环、电流环、环路切换、有效值</a:t>
                      </a:r>
                      <a:r>
                        <a:rPr lang="en-US" altLang="zh-CN" sz="1400">
                          <a:solidFill>
                            <a:schemeClr val="tx1"/>
                          </a:solidFill>
                          <a:highlight>
                            <a:srgbClr val="FFFF00"/>
                          </a:highlight>
                          <a:latin typeface="微软雅黑 Light" panose="020B0502040204020203" pitchFamily="34" charset="-122"/>
                          <a:ea typeface="微软雅黑 Light" panose="020B0502040204020203" pitchFamily="34" charset="-122"/>
                        </a:rPr>
                        <a:t>/</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平均值、录波、软起等等</a:t>
                      </a: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看门狗</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任务管理的</a:t>
                      </a:r>
                      <a:r>
                        <a:rPr lang="zh-CN" altLang="en-US" sz="1400" b="1">
                          <a:solidFill>
                            <a:schemeClr val="tx1"/>
                          </a:solidFill>
                          <a:latin typeface="微软雅黑 Light" panose="020B0502040204020203" pitchFamily="34" charset="-122"/>
                          <a:ea typeface="微软雅黑 Light" panose="020B0502040204020203" pitchFamily="34" charset="-122"/>
                        </a:rPr>
                        <a:t>方式</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如何分片、流转过程中用什么变量</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管理</a:t>
                      </a: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p>
                      <a:pPr algn="l">
                        <a:buNone/>
                      </a:pP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既要保证可读性强，又不能把软件分割的过于</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破碎</a:t>
                      </a: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关键功能</a:t>
                      </a:r>
                      <a:r>
                        <a:rPr lang="zh-CN" altLang="en-US" sz="1400" b="1">
                          <a:solidFill>
                            <a:schemeClr val="tx1"/>
                          </a:solidFill>
                          <a:latin typeface="微软雅黑 Light" panose="020B0502040204020203" pitchFamily="34" charset="-122"/>
                          <a:ea typeface="微软雅黑 Light" panose="020B0502040204020203" pitchFamily="34" charset="-122"/>
                        </a:rPr>
                        <a:t>展开</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高低穿</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MPPT</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孤岛</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多源</a:t>
                      </a:r>
                      <a:r>
                        <a:rPr lang="zh-CN" altLang="en-US" sz="1400" b="1">
                          <a:solidFill>
                            <a:schemeClr val="tx1"/>
                          </a:solidFill>
                          <a:latin typeface="微软雅黑 Light" panose="020B0502040204020203" pitchFamily="34" charset="-122"/>
                          <a:ea typeface="微软雅黑 Light" panose="020B0502040204020203" pitchFamily="34" charset="-122"/>
                        </a:rPr>
                        <a:t>协调</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环路控制（前馈、锁相、并离</a:t>
                      </a:r>
                      <a:r>
                        <a:rPr lang="zh-CN" altLang="en-US" sz="1400" b="1">
                          <a:solidFill>
                            <a:schemeClr val="tx1"/>
                          </a:solidFill>
                          <a:latin typeface="微软雅黑 Light" panose="020B0502040204020203" pitchFamily="34" charset="-122"/>
                          <a:ea typeface="微软雅黑 Light" panose="020B0502040204020203" pitchFamily="34" charset="-122"/>
                        </a:rPr>
                        <a:t>网）</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故障录</a:t>
                      </a:r>
                      <a:r>
                        <a:rPr lang="zh-CN" altLang="en-US" sz="1400" b="1">
                          <a:solidFill>
                            <a:schemeClr val="tx1"/>
                          </a:solidFill>
                          <a:latin typeface="微软雅黑 Light" panose="020B0502040204020203" pitchFamily="34" charset="-122"/>
                          <a:ea typeface="微软雅黑 Light" panose="020B0502040204020203" pitchFamily="34" charset="-122"/>
                        </a:rPr>
                        <a:t>波</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软件示波</a:t>
                      </a:r>
                      <a:r>
                        <a:rPr lang="zh-CN" altLang="en-US" sz="1400" b="1">
                          <a:solidFill>
                            <a:schemeClr val="tx1"/>
                          </a:solidFill>
                          <a:latin typeface="微软雅黑 Light" panose="020B0502040204020203" pitchFamily="34" charset="-122"/>
                          <a:ea typeface="微软雅黑 Light" panose="020B0502040204020203" pitchFamily="34" charset="-122"/>
                        </a:rPr>
                        <a:t>器</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ADC</a:t>
            </a:r>
            <a:r>
              <a:rPr dirty="0" smtClean="0"/>
              <a:t>采样方式，采样窗口参数</a:t>
            </a:r>
            <a:r>
              <a:rPr dirty="0" smtClean="0"/>
              <a:t>配置</a:t>
            </a:r>
            <a:endParaRPr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202555" cy="316865"/>
          </a:xfrm>
        </p:spPr>
        <p:txBody>
          <a:bodyPr/>
          <a:lstStyle/>
          <a:p>
            <a:pPr>
              <a:lnSpc>
                <a:spcPct val="100000"/>
              </a:lnSpc>
            </a:pPr>
            <a:r>
              <a:rPr lang="en-US" altLang="zh-CN" dirty="0" smtClean="0"/>
              <a:t>ADC</a:t>
            </a:r>
            <a:r>
              <a:rPr dirty="0" smtClean="0"/>
              <a:t>采样方式，采样优先级</a:t>
            </a:r>
            <a:r>
              <a:rPr dirty="0" smtClean="0"/>
              <a:t>问题</a:t>
            </a:r>
            <a:endParaRPr dirty="0" smtClean="0"/>
          </a:p>
        </p:txBody>
      </p:sp>
      <p:pic>
        <p:nvPicPr>
          <p:cNvPr id="3" name="图片 2"/>
          <p:cNvPicPr>
            <a:picLocks noChangeAspect="1"/>
          </p:cNvPicPr>
          <p:nvPr/>
        </p:nvPicPr>
        <p:blipFill>
          <a:blip r:embed="rId1"/>
          <a:stretch>
            <a:fillRect/>
          </a:stretch>
        </p:blipFill>
        <p:spPr>
          <a:xfrm>
            <a:off x="120015" y="908685"/>
            <a:ext cx="3931285" cy="5774690"/>
          </a:xfrm>
          <a:prstGeom prst="rect">
            <a:avLst/>
          </a:prstGeom>
        </p:spPr>
      </p:pic>
      <p:sp>
        <p:nvSpPr>
          <p:cNvPr id="24" name="文本框 23"/>
          <p:cNvSpPr txBox="1"/>
          <p:nvPr>
            <p:custDataLst>
              <p:tags r:id="rId2"/>
            </p:custDataLst>
          </p:nvPr>
        </p:nvSpPr>
        <p:spPr>
          <a:xfrm>
            <a:off x="333375" y="6597650"/>
            <a:ext cx="3471545" cy="2482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在没有配置优先级</a:t>
            </a:r>
            <a:r>
              <a:rPr lang="en-US" altLang="zh-CN" sz="1200" dirty="0" smtClean="0">
                <a:highlight>
                  <a:srgbClr val="00FF00"/>
                </a:highlight>
                <a:latin typeface="微软雅黑 Light" panose="020B0502040204020203" pitchFamily="34" charset="-122"/>
                <a:ea typeface="微软雅黑 Light" panose="020B0502040204020203" pitchFamily="34" charset="-122"/>
              </a:rPr>
              <a:t>SOC</a:t>
            </a:r>
            <a:r>
              <a:rPr lang="zh-CN" altLang="en-US" sz="1200" dirty="0" smtClean="0">
                <a:highlight>
                  <a:srgbClr val="00FF00"/>
                </a:highlight>
                <a:latin typeface="微软雅黑 Light" panose="020B0502040204020203" pitchFamily="34" charset="-122"/>
                <a:ea typeface="微软雅黑 Light" panose="020B0502040204020203" pitchFamily="34" charset="-122"/>
              </a:rPr>
              <a:t>的情况下，顺时针</a:t>
            </a:r>
            <a:r>
              <a:rPr lang="zh-CN" altLang="en-US" sz="1200" dirty="0" smtClean="0">
                <a:highlight>
                  <a:srgbClr val="00FF00"/>
                </a:highlight>
                <a:latin typeface="微软雅黑 Light" panose="020B0502040204020203" pitchFamily="34" charset="-122"/>
                <a:ea typeface="微软雅黑 Light" panose="020B0502040204020203" pitchFamily="34" charset="-122"/>
              </a:rPr>
              <a:t>执行</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0" name="图片 19"/>
          <p:cNvPicPr>
            <a:picLocks noChangeAspect="1"/>
          </p:cNvPicPr>
          <p:nvPr/>
        </p:nvPicPr>
        <p:blipFill>
          <a:blip r:embed="rId3"/>
          <a:stretch>
            <a:fillRect/>
          </a:stretch>
        </p:blipFill>
        <p:spPr>
          <a:xfrm>
            <a:off x="4150995" y="908685"/>
            <a:ext cx="4620197" cy="5756434"/>
          </a:xfrm>
          <a:prstGeom prst="rect">
            <a:avLst/>
          </a:prstGeom>
        </p:spPr>
      </p:pic>
      <p:sp>
        <p:nvSpPr>
          <p:cNvPr id="25" name="文本框 24"/>
          <p:cNvSpPr txBox="1"/>
          <p:nvPr>
            <p:custDataLst>
              <p:tags r:id="rId4"/>
            </p:custDataLst>
          </p:nvPr>
        </p:nvSpPr>
        <p:spPr>
          <a:xfrm>
            <a:off x="4439920" y="6597650"/>
            <a:ext cx="3920490" cy="28003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在配置优先级</a:t>
            </a:r>
            <a:r>
              <a:rPr lang="en-US" altLang="zh-CN" sz="1200" dirty="0" smtClean="0">
                <a:highlight>
                  <a:srgbClr val="00FF00"/>
                </a:highlight>
                <a:latin typeface="微软雅黑 Light" panose="020B0502040204020203" pitchFamily="34" charset="-122"/>
                <a:ea typeface="微软雅黑 Light" panose="020B0502040204020203" pitchFamily="34" charset="-122"/>
              </a:rPr>
              <a:t>SOC</a:t>
            </a:r>
            <a:r>
              <a:rPr lang="zh-CN" altLang="en-US" sz="1200" dirty="0" smtClean="0">
                <a:highlight>
                  <a:srgbClr val="00FF00"/>
                </a:highlight>
                <a:latin typeface="微软雅黑 Light" panose="020B0502040204020203" pitchFamily="34" charset="-122"/>
                <a:ea typeface="微软雅黑 Light" panose="020B0502040204020203" pitchFamily="34" charset="-122"/>
              </a:rPr>
              <a:t>的情况下，高优先级</a:t>
            </a:r>
            <a:r>
              <a:rPr lang="en-US" altLang="zh-CN" sz="1200" dirty="0" smtClean="0">
                <a:highlight>
                  <a:srgbClr val="00FF00"/>
                </a:highlight>
                <a:latin typeface="微软雅黑 Light" panose="020B0502040204020203" pitchFamily="34" charset="-122"/>
                <a:ea typeface="微软雅黑 Light" panose="020B0502040204020203" pitchFamily="34" charset="-122"/>
              </a:rPr>
              <a:t>SOC</a:t>
            </a:r>
            <a:r>
              <a:rPr lang="zh-CN" altLang="en-US" sz="1200" dirty="0" smtClean="0">
                <a:highlight>
                  <a:srgbClr val="00FF00"/>
                </a:highlight>
                <a:latin typeface="微软雅黑 Light" panose="020B0502040204020203" pitchFamily="34" charset="-122"/>
                <a:ea typeface="微软雅黑 Light" panose="020B0502040204020203" pitchFamily="34" charset="-122"/>
              </a:rPr>
              <a:t>可打断</a:t>
            </a:r>
            <a:r>
              <a:rPr lang="zh-CN" altLang="en-US" sz="1200" dirty="0" smtClean="0">
                <a:highlight>
                  <a:srgbClr val="00FF00"/>
                </a:highlight>
                <a:latin typeface="微软雅黑 Light" panose="020B0502040204020203" pitchFamily="34" charset="-122"/>
                <a:ea typeface="微软雅黑 Light" panose="020B0502040204020203" pitchFamily="34" charset="-122"/>
              </a:rPr>
              <a:t>循环</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8284845" cy="316865"/>
          </a:xfrm>
        </p:spPr>
        <p:txBody>
          <a:bodyPr/>
          <a:lstStyle/>
          <a:p>
            <a:pPr>
              <a:lnSpc>
                <a:spcPct val="100000"/>
              </a:lnSpc>
            </a:pPr>
            <a:r>
              <a:rPr lang="en-US" altLang="zh-CN" dirty="0" smtClean="0"/>
              <a:t>ADC</a:t>
            </a:r>
            <a:r>
              <a:rPr dirty="0" smtClean="0"/>
              <a:t>采样结果，直接从结果寄存器中读取，</a:t>
            </a:r>
            <a:r>
              <a:rPr lang="en-US" altLang="zh-CN" dirty="0" smtClean="0"/>
              <a:t>CPU</a:t>
            </a:r>
            <a:r>
              <a:rPr dirty="0" smtClean="0"/>
              <a:t>、</a:t>
            </a:r>
            <a:r>
              <a:rPr lang="en-US" altLang="zh-CN" dirty="0" smtClean="0"/>
              <a:t>DMA</a:t>
            </a:r>
            <a:r>
              <a:rPr dirty="0" smtClean="0"/>
              <a:t>、</a:t>
            </a:r>
            <a:r>
              <a:rPr lang="en-US" altLang="zh-CN" dirty="0" smtClean="0"/>
              <a:t>CLA</a:t>
            </a:r>
            <a:r>
              <a:rPr dirty="0" smtClean="0"/>
              <a:t>都能</a:t>
            </a:r>
            <a:r>
              <a:rPr dirty="0" smtClean="0"/>
              <a:t>访问</a:t>
            </a:r>
            <a:endParaRPr dirty="0" smtClean="0"/>
          </a:p>
        </p:txBody>
      </p:sp>
      <p:pic>
        <p:nvPicPr>
          <p:cNvPr id="2" name="图片 1"/>
          <p:cNvPicPr>
            <a:picLocks noChangeAspect="1"/>
          </p:cNvPicPr>
          <p:nvPr/>
        </p:nvPicPr>
        <p:blipFill>
          <a:blip r:embed="rId1"/>
          <a:stretch>
            <a:fillRect/>
          </a:stretch>
        </p:blipFill>
        <p:spPr>
          <a:xfrm>
            <a:off x="190500" y="979805"/>
            <a:ext cx="5846601" cy="1743075"/>
          </a:xfrm>
          <a:prstGeom prst="rect">
            <a:avLst/>
          </a:prstGeom>
        </p:spPr>
      </p:pic>
      <p:pic>
        <p:nvPicPr>
          <p:cNvPr id="4" name="图片 3"/>
          <p:cNvPicPr>
            <a:picLocks noChangeAspect="1"/>
          </p:cNvPicPr>
          <p:nvPr/>
        </p:nvPicPr>
        <p:blipFill>
          <a:blip r:embed="rId2"/>
          <a:stretch>
            <a:fillRect/>
          </a:stretch>
        </p:blipFill>
        <p:spPr>
          <a:xfrm>
            <a:off x="550545" y="2924175"/>
            <a:ext cx="5461000" cy="3192780"/>
          </a:xfrm>
          <a:prstGeom prst="rect">
            <a:avLst/>
          </a:prstGeom>
        </p:spPr>
      </p:pic>
      <p:sp>
        <p:nvSpPr>
          <p:cNvPr id="18" name="矩形 17"/>
          <p:cNvSpPr/>
          <p:nvPr/>
        </p:nvSpPr>
        <p:spPr>
          <a:xfrm>
            <a:off x="550545" y="1484630"/>
            <a:ext cx="5420995" cy="5715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文本框 42"/>
          <p:cNvSpPr txBox="1"/>
          <p:nvPr>
            <p:custDataLst>
              <p:tags r:id="rId3"/>
            </p:custDataLst>
          </p:nvPr>
        </p:nvSpPr>
        <p:spPr>
          <a:xfrm>
            <a:off x="6094730" y="1484630"/>
            <a:ext cx="4657725" cy="86741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这里非常清楚，每个</a:t>
            </a:r>
            <a:r>
              <a:rPr lang="en-US" altLang="zh-CN" sz="1200" dirty="0" smtClean="0">
                <a:latin typeface="微软雅黑 Light" panose="020B0502040204020203" pitchFamily="34" charset="-122"/>
                <a:ea typeface="微软雅黑 Light" panose="020B0502040204020203" pitchFamily="34" charset="-122"/>
              </a:rPr>
              <a:t>ADC</a:t>
            </a:r>
            <a:r>
              <a:rPr lang="zh-CN" altLang="en-US" sz="1200" dirty="0" smtClean="0">
                <a:latin typeface="微软雅黑 Light" panose="020B0502040204020203" pitchFamily="34" charset="-122"/>
                <a:ea typeface="微软雅黑 Light" panose="020B0502040204020203" pitchFamily="34" charset="-122"/>
              </a:rPr>
              <a:t>有</a:t>
            </a:r>
            <a:r>
              <a:rPr lang="en-US" altLang="zh-CN" sz="1200" dirty="0" smtClean="0">
                <a:latin typeface="微软雅黑 Light" panose="020B0502040204020203" pitchFamily="34" charset="-122"/>
                <a:ea typeface="微软雅黑 Light" panose="020B0502040204020203" pitchFamily="34" charset="-122"/>
              </a:rPr>
              <a:t>16</a:t>
            </a:r>
            <a:r>
              <a:rPr lang="zh-CN" altLang="en-US" sz="1200" dirty="0" smtClean="0">
                <a:latin typeface="微软雅黑 Light" panose="020B0502040204020203" pitchFamily="34" charset="-122"/>
                <a:ea typeface="微软雅黑 Light" panose="020B0502040204020203" pitchFamily="34" charset="-122"/>
              </a:rPr>
              <a:t>个结果寄存器单元，分别对一个每个</a:t>
            </a:r>
            <a:r>
              <a:rPr lang="en-US" altLang="zh-CN" sz="1200" dirty="0" smtClean="0">
                <a:latin typeface="微软雅黑 Light" panose="020B0502040204020203" pitchFamily="34" charset="-122"/>
                <a:ea typeface="微软雅黑 Light" panose="020B0502040204020203" pitchFamily="34" charset="-122"/>
              </a:rPr>
              <a:t>SOC</a:t>
            </a:r>
            <a:r>
              <a:rPr lang="zh-CN" altLang="en-US" sz="1200" dirty="0" smtClean="0">
                <a:latin typeface="微软雅黑 Light" panose="020B0502040204020203" pitchFamily="34" charset="-122"/>
                <a:ea typeface="微软雅黑 Light" panose="020B0502040204020203" pitchFamily="34" charset="-122"/>
              </a:rPr>
              <a:t>转换的结构，</a:t>
            </a:r>
            <a:r>
              <a:rPr lang="zh-CN" altLang="en-US" sz="1200" dirty="0" smtClean="0">
                <a:highlight>
                  <a:srgbClr val="00FF00"/>
                </a:highlight>
                <a:latin typeface="微软雅黑 Light" panose="020B0502040204020203" pitchFamily="34" charset="-122"/>
                <a:ea typeface="微软雅黑 Light" panose="020B0502040204020203" pitchFamily="34" charset="-122"/>
              </a:rPr>
              <a:t>所以每个</a:t>
            </a:r>
            <a:r>
              <a:rPr lang="en-US" altLang="zh-CN" sz="1200" dirty="0" smtClean="0">
                <a:highlight>
                  <a:srgbClr val="00FF00"/>
                </a:highlight>
                <a:latin typeface="微软雅黑 Light" panose="020B0502040204020203" pitchFamily="34" charset="-122"/>
                <a:ea typeface="微软雅黑 Light" panose="020B0502040204020203" pitchFamily="34" charset="-122"/>
              </a:rPr>
              <a:t>SOC</a:t>
            </a:r>
            <a:r>
              <a:rPr lang="zh-CN" altLang="en-US" sz="1200" dirty="0" smtClean="0">
                <a:highlight>
                  <a:srgbClr val="00FF00"/>
                </a:highlight>
                <a:latin typeface="微软雅黑 Light" panose="020B0502040204020203" pitchFamily="34" charset="-122"/>
                <a:ea typeface="微软雅黑 Light" panose="020B0502040204020203" pitchFamily="34" charset="-122"/>
              </a:rPr>
              <a:t>一定要对应不同的采样</a:t>
            </a:r>
            <a:r>
              <a:rPr lang="en-US" altLang="zh-CN" sz="1200" dirty="0" smtClean="0">
                <a:highlight>
                  <a:srgbClr val="00FF00"/>
                </a:highlight>
                <a:latin typeface="微软雅黑 Light" panose="020B0502040204020203" pitchFamily="34" charset="-122"/>
                <a:ea typeface="微软雅黑 Light" panose="020B0502040204020203" pitchFamily="34" charset="-122"/>
              </a:rPr>
              <a:t>pin</a:t>
            </a:r>
            <a:r>
              <a:rPr lang="zh-CN" altLang="en-US" sz="1200" dirty="0" smtClean="0">
                <a:highlight>
                  <a:srgbClr val="00FF00"/>
                </a:highlight>
                <a:latin typeface="微软雅黑 Light" panose="020B0502040204020203" pitchFamily="34" charset="-122"/>
                <a:ea typeface="微软雅黑 Light" panose="020B0502040204020203" pitchFamily="34" charset="-122"/>
              </a:rPr>
              <a:t>脚，</a:t>
            </a:r>
            <a:r>
              <a:rPr lang="zh-CN" altLang="en-US" sz="1200" dirty="0" smtClean="0">
                <a:latin typeface="微软雅黑 Light" panose="020B0502040204020203" pitchFamily="34" charset="-122"/>
                <a:ea typeface="微软雅黑 Light" panose="020B0502040204020203" pitchFamily="34" charset="-122"/>
              </a:rPr>
              <a:t>否则最后的结果可能就重复了，除非是本来无用的通道（芯片没有</a:t>
            </a:r>
            <a:r>
              <a:rPr lang="en-US" altLang="zh-CN" sz="1200" dirty="0" smtClean="0">
                <a:latin typeface="微软雅黑 Light" panose="020B0502040204020203" pitchFamily="34" charset="-122"/>
                <a:ea typeface="微软雅黑 Light" panose="020B0502040204020203" pitchFamily="34" charset="-122"/>
              </a:rPr>
              <a:t>pin</a:t>
            </a:r>
            <a:r>
              <a:rPr lang="zh-CN" altLang="en-US" sz="1200" dirty="0" smtClean="0">
                <a:latin typeface="微软雅黑 Light" panose="020B0502040204020203" pitchFamily="34" charset="-122"/>
                <a:ea typeface="微软雅黑 Light" panose="020B0502040204020203" pitchFamily="34" charset="-122"/>
              </a:rPr>
              <a:t>脚对应），</a:t>
            </a:r>
            <a:r>
              <a:rPr lang="zh-CN" altLang="en-US" sz="1200" dirty="0" smtClean="0">
                <a:highlight>
                  <a:srgbClr val="00FF00"/>
                </a:highlight>
                <a:latin typeface="微软雅黑 Light" panose="020B0502040204020203" pitchFamily="34" charset="-122"/>
                <a:ea typeface="微软雅黑 Light" panose="020B0502040204020203" pitchFamily="34" charset="-122"/>
              </a:rPr>
              <a:t>如下</a:t>
            </a:r>
            <a:r>
              <a:rPr lang="en-US" altLang="zh-CN" sz="1200" dirty="0" smtClean="0">
                <a:highlight>
                  <a:srgbClr val="00FF00"/>
                </a:highlight>
                <a:latin typeface="微软雅黑 Light" panose="020B0502040204020203" pitchFamily="34" charset="-122"/>
                <a:ea typeface="微软雅黑 Light" panose="020B0502040204020203" pitchFamily="34" charset="-122"/>
              </a:rPr>
              <a:t>ADCINC0</a:t>
            </a:r>
            <a:r>
              <a:rPr lang="zh-CN" altLang="en-US" sz="1200" dirty="0" smtClean="0">
                <a:highlight>
                  <a:srgbClr val="00FF00"/>
                </a:highlight>
                <a:latin typeface="微软雅黑 Light" panose="020B0502040204020203" pitchFamily="34" charset="-122"/>
                <a:ea typeface="微软雅黑 Light" panose="020B0502040204020203" pitchFamily="34" charset="-122"/>
              </a:rPr>
              <a:t>通道</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4"/>
          <a:stretch>
            <a:fillRect/>
          </a:stretch>
        </p:blipFill>
        <p:spPr>
          <a:xfrm>
            <a:off x="6167120" y="2420620"/>
            <a:ext cx="4766223" cy="265747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730875" cy="316865"/>
          </a:xfrm>
        </p:spPr>
        <p:txBody>
          <a:bodyPr/>
          <a:lstStyle/>
          <a:p>
            <a:pPr>
              <a:lnSpc>
                <a:spcPct val="100000"/>
              </a:lnSpc>
            </a:pPr>
            <a:r>
              <a:rPr lang="en-US" altLang="zh-CN" dirty="0" smtClean="0"/>
              <a:t>ADC</a:t>
            </a:r>
            <a:r>
              <a:rPr dirty="0" smtClean="0"/>
              <a:t>采样结果预处理，这里在软件中目前很少</a:t>
            </a:r>
            <a:r>
              <a:rPr dirty="0" smtClean="0"/>
              <a:t>用</a:t>
            </a:r>
            <a:endParaRPr dirty="0" smtClean="0"/>
          </a:p>
        </p:txBody>
      </p:sp>
      <p:pic>
        <p:nvPicPr>
          <p:cNvPr id="2" name="图片 1"/>
          <p:cNvPicPr>
            <a:picLocks noChangeAspect="1"/>
          </p:cNvPicPr>
          <p:nvPr/>
        </p:nvPicPr>
        <p:blipFill>
          <a:blip r:embed="rId1"/>
          <a:stretch>
            <a:fillRect/>
          </a:stretch>
        </p:blipFill>
        <p:spPr>
          <a:xfrm>
            <a:off x="550545" y="909320"/>
            <a:ext cx="5783580" cy="1091565"/>
          </a:xfrm>
          <a:prstGeom prst="rect">
            <a:avLst/>
          </a:prstGeom>
        </p:spPr>
      </p:pic>
      <p:sp>
        <p:nvSpPr>
          <p:cNvPr id="18" name="矩形 17"/>
          <p:cNvSpPr/>
          <p:nvPr/>
        </p:nvSpPr>
        <p:spPr>
          <a:xfrm>
            <a:off x="838200" y="1340485"/>
            <a:ext cx="5495925" cy="27559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custDataLst>
              <p:tags r:id="rId2"/>
            </p:custDataLst>
          </p:nvPr>
        </p:nvSpPr>
        <p:spPr>
          <a:xfrm>
            <a:off x="910590" y="2010410"/>
            <a:ext cx="367411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针对结果寄存器的数据处理功能，其中我觉得最有用的是关于延时时间的</a:t>
            </a:r>
            <a:r>
              <a:rPr lang="zh-CN" altLang="en-US" sz="1200" dirty="0" smtClean="0">
                <a:highlight>
                  <a:srgbClr val="FFFF00"/>
                </a:highlight>
                <a:latin typeface="微软雅黑 Light" panose="020B0502040204020203" pitchFamily="34" charset="-122"/>
                <a:ea typeface="微软雅黑 Light" panose="020B0502040204020203" pitchFamily="34" charset="-122"/>
              </a:rPr>
              <a:t>测量</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550545" y="2635250"/>
            <a:ext cx="5783580" cy="1855470"/>
          </a:xfrm>
          <a:prstGeom prst="rect">
            <a:avLst/>
          </a:prstGeom>
        </p:spPr>
      </p:pic>
      <p:sp>
        <p:nvSpPr>
          <p:cNvPr id="4" name="矩形 3"/>
          <p:cNvSpPr/>
          <p:nvPr/>
        </p:nvSpPr>
        <p:spPr>
          <a:xfrm>
            <a:off x="910590" y="3573145"/>
            <a:ext cx="5369560" cy="26289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4"/>
            </p:custDataLst>
          </p:nvPr>
        </p:nvSpPr>
        <p:spPr>
          <a:xfrm>
            <a:off x="1559560" y="3645535"/>
            <a:ext cx="2856865"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SOC</a:t>
            </a:r>
            <a:r>
              <a:rPr lang="zh-CN" altLang="en-US" sz="1200" dirty="0" smtClean="0">
                <a:highlight>
                  <a:srgbClr val="FFFF00"/>
                </a:highlight>
                <a:latin typeface="微软雅黑 Light" panose="020B0502040204020203" pitchFamily="34" charset="-122"/>
                <a:ea typeface="微软雅黑 Light" panose="020B0502040204020203" pitchFamily="34" charset="-122"/>
              </a:rPr>
              <a:t>被触发和实际开始采样的时间</a:t>
            </a:r>
            <a:r>
              <a:rPr lang="zh-CN" altLang="en-US" sz="1200" dirty="0" smtClean="0">
                <a:highlight>
                  <a:srgbClr val="FFFF00"/>
                </a:highlight>
                <a:latin typeface="微软雅黑 Light" panose="020B0502040204020203" pitchFamily="34" charset="-122"/>
                <a:ea typeface="微软雅黑 Light" panose="020B0502040204020203" pitchFamily="34" charset="-122"/>
              </a:rPr>
              <a:t>间隔</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202555" cy="316865"/>
          </a:xfrm>
        </p:spPr>
        <p:txBody>
          <a:bodyPr/>
          <a:lstStyle/>
          <a:p>
            <a:pPr>
              <a:lnSpc>
                <a:spcPct val="100000"/>
              </a:lnSpc>
            </a:pPr>
            <a:r>
              <a:rPr lang="en-US" altLang="zh-CN" dirty="0" smtClean="0"/>
              <a:t>ADC</a:t>
            </a:r>
            <a:r>
              <a:rPr dirty="0" smtClean="0"/>
              <a:t>触发中断，这里和控制环路</a:t>
            </a:r>
            <a:r>
              <a:rPr dirty="0" smtClean="0"/>
              <a:t>相关</a:t>
            </a:r>
            <a:endParaRPr dirty="0" smtClean="0"/>
          </a:p>
        </p:txBody>
      </p:sp>
      <p:pic>
        <p:nvPicPr>
          <p:cNvPr id="2" name="图片 1"/>
          <p:cNvPicPr>
            <a:picLocks noChangeAspect="1"/>
          </p:cNvPicPr>
          <p:nvPr/>
        </p:nvPicPr>
        <p:blipFill>
          <a:blip r:embed="rId1"/>
          <a:stretch>
            <a:fillRect/>
          </a:stretch>
        </p:blipFill>
        <p:spPr>
          <a:xfrm>
            <a:off x="6312535" y="3858260"/>
            <a:ext cx="5392257" cy="880682"/>
          </a:xfrm>
          <a:prstGeom prst="rect">
            <a:avLst/>
          </a:prstGeom>
        </p:spPr>
      </p:pic>
      <p:sp>
        <p:nvSpPr>
          <p:cNvPr id="43" name="文本框 42"/>
          <p:cNvSpPr txBox="1"/>
          <p:nvPr>
            <p:custDataLst>
              <p:tags r:id="rId2"/>
            </p:custDataLst>
          </p:nvPr>
        </p:nvSpPr>
        <p:spPr>
          <a:xfrm>
            <a:off x="6674485" y="3570605"/>
            <a:ext cx="177355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这个寄存器是针对</a:t>
            </a:r>
            <a:r>
              <a:rPr lang="en-US" altLang="zh-CN" sz="900" dirty="0" smtClean="0">
                <a:highlight>
                  <a:srgbClr val="00FF00"/>
                </a:highlight>
                <a:latin typeface="微软雅黑 Light" panose="020B0502040204020203" pitchFamily="34" charset="-122"/>
                <a:ea typeface="微软雅黑 Light" panose="020B0502040204020203" pitchFamily="34" charset="-122"/>
              </a:rPr>
              <a:t>INT1</a:t>
            </a:r>
            <a:r>
              <a:rPr lang="zh-CN" altLang="en-US" sz="900" dirty="0" smtClean="0">
                <a:highlight>
                  <a:srgbClr val="00FF00"/>
                </a:highlight>
                <a:latin typeface="微软雅黑 Light" panose="020B0502040204020203" pitchFamily="34" charset="-122"/>
                <a:ea typeface="微软雅黑 Light" panose="020B0502040204020203" pitchFamily="34" charset="-122"/>
              </a:rPr>
              <a:t>和</a:t>
            </a:r>
            <a:r>
              <a:rPr lang="en-US" altLang="zh-CN" sz="900" dirty="0" smtClean="0">
                <a:highlight>
                  <a:srgbClr val="00FF00"/>
                </a:highlight>
                <a:latin typeface="微软雅黑 Light" panose="020B0502040204020203" pitchFamily="34" charset="-122"/>
                <a:ea typeface="微软雅黑 Light" panose="020B0502040204020203" pitchFamily="34" charset="-122"/>
              </a:rPr>
              <a:t>INT2</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262255" y="887730"/>
            <a:ext cx="5322570" cy="1058227"/>
          </a:xfrm>
          <a:prstGeom prst="rect">
            <a:avLst/>
          </a:prstGeom>
        </p:spPr>
      </p:pic>
      <p:sp>
        <p:nvSpPr>
          <p:cNvPr id="40" name="矩形 39"/>
          <p:cNvSpPr/>
          <p:nvPr/>
        </p:nvSpPr>
        <p:spPr>
          <a:xfrm>
            <a:off x="550545" y="1557020"/>
            <a:ext cx="2595245" cy="12509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custDataLst>
              <p:tags r:id="rId4"/>
            </p:custDataLst>
          </p:nvPr>
        </p:nvSpPr>
        <p:spPr>
          <a:xfrm>
            <a:off x="550545" y="1938655"/>
            <a:ext cx="367411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每个</a:t>
            </a:r>
            <a:r>
              <a:rPr lang="en-US" altLang="zh-CN" sz="1200" dirty="0" smtClean="0">
                <a:highlight>
                  <a:srgbClr val="FFFF00"/>
                </a:highlight>
                <a:latin typeface="微软雅黑 Light" panose="020B0502040204020203" pitchFamily="34" charset="-122"/>
                <a:ea typeface="微软雅黑 Light" panose="020B0502040204020203" pitchFamily="34" charset="-122"/>
              </a:rPr>
              <a:t>ADC</a:t>
            </a:r>
            <a:r>
              <a:rPr lang="zh-CN" altLang="en-US" sz="1200" dirty="0" smtClean="0">
                <a:highlight>
                  <a:srgbClr val="FFFF00"/>
                </a:highlight>
                <a:latin typeface="微软雅黑 Light" panose="020B0502040204020203" pitchFamily="34" charset="-122"/>
                <a:ea typeface="微软雅黑 Light" panose="020B0502040204020203" pitchFamily="34" charset="-122"/>
              </a:rPr>
              <a:t>有</a:t>
            </a:r>
            <a:r>
              <a:rPr lang="en-US" altLang="zh-CN" sz="1200" dirty="0" smtClean="0">
                <a:highlight>
                  <a:srgbClr val="FFFF00"/>
                </a:highlight>
                <a:latin typeface="微软雅黑 Light" panose="020B0502040204020203" pitchFamily="34" charset="-122"/>
                <a:ea typeface="微软雅黑 Light" panose="020B0502040204020203" pitchFamily="34" charset="-122"/>
              </a:rPr>
              <a:t>4</a:t>
            </a:r>
            <a:r>
              <a:rPr lang="zh-CN" altLang="en-US" sz="1200" dirty="0" smtClean="0">
                <a:highlight>
                  <a:srgbClr val="FFFF00"/>
                </a:highlight>
                <a:latin typeface="微软雅黑 Light" panose="020B0502040204020203" pitchFamily="34" charset="-122"/>
                <a:ea typeface="微软雅黑 Light" panose="020B0502040204020203" pitchFamily="34" charset="-122"/>
              </a:rPr>
              <a:t>个中断，可配置为任一个</a:t>
            </a:r>
            <a:r>
              <a:rPr lang="en-US" altLang="zh-CN" sz="1200" dirty="0" smtClean="0">
                <a:highlight>
                  <a:srgbClr val="FFFF00"/>
                </a:highlight>
                <a:latin typeface="微软雅黑 Light" panose="020B0502040204020203" pitchFamily="34" charset="-122"/>
                <a:ea typeface="微软雅黑 Light" panose="020B0502040204020203" pitchFamily="34" charset="-122"/>
              </a:rPr>
              <a:t>SOC</a:t>
            </a:r>
            <a:r>
              <a:rPr lang="zh-CN" altLang="en-US" sz="1200" dirty="0" smtClean="0">
                <a:highlight>
                  <a:srgbClr val="FFFF00"/>
                </a:highlight>
                <a:latin typeface="微软雅黑 Light" panose="020B0502040204020203" pitchFamily="34" charset="-122"/>
                <a:ea typeface="微软雅黑 Light" panose="020B0502040204020203" pitchFamily="34" charset="-122"/>
              </a:rPr>
              <a:t>的</a:t>
            </a:r>
            <a:r>
              <a:rPr lang="en-US" altLang="zh-CN" sz="1200" dirty="0" smtClean="0">
                <a:highlight>
                  <a:srgbClr val="FFFF00"/>
                </a:highlight>
                <a:latin typeface="微软雅黑 Light" panose="020B0502040204020203" pitchFamily="34" charset="-122"/>
                <a:ea typeface="微软雅黑 Light" panose="020B0502040204020203" pitchFamily="34" charset="-122"/>
              </a:rPr>
              <a:t>EOC</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5"/>
          <a:stretch>
            <a:fillRect/>
          </a:stretch>
        </p:blipFill>
        <p:spPr>
          <a:xfrm>
            <a:off x="478155" y="2277110"/>
            <a:ext cx="4779645" cy="2671445"/>
          </a:xfrm>
          <a:prstGeom prst="rect">
            <a:avLst/>
          </a:prstGeom>
        </p:spPr>
      </p:pic>
      <p:sp>
        <p:nvSpPr>
          <p:cNvPr id="6" name="文本框 5"/>
          <p:cNvSpPr txBox="1"/>
          <p:nvPr>
            <p:custDataLst>
              <p:tags r:id="rId6"/>
            </p:custDataLst>
          </p:nvPr>
        </p:nvSpPr>
        <p:spPr>
          <a:xfrm>
            <a:off x="2566035" y="3091180"/>
            <a:ext cx="67564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选中断</a:t>
            </a:r>
            <a:r>
              <a:rPr lang="zh-CN" altLang="en-US" sz="900" dirty="0" smtClean="0">
                <a:highlight>
                  <a:srgbClr val="00FF00"/>
                </a:highlight>
                <a:latin typeface="微软雅黑 Light" panose="020B0502040204020203" pitchFamily="34" charset="-122"/>
                <a:ea typeface="微软雅黑 Light" panose="020B0502040204020203" pitchFamily="34" charset="-122"/>
              </a:rPr>
              <a:t>源</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7"/>
            </p:custDataLst>
          </p:nvPr>
        </p:nvSpPr>
        <p:spPr>
          <a:xfrm>
            <a:off x="3286760" y="3091180"/>
            <a:ext cx="77279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中断使能</a:t>
            </a:r>
            <a:r>
              <a:rPr lang="zh-CN" altLang="en-US" sz="900" dirty="0" smtClean="0">
                <a:highlight>
                  <a:srgbClr val="00FF00"/>
                </a:highlight>
                <a:latin typeface="微软雅黑 Light" panose="020B0502040204020203" pitchFamily="34" charset="-122"/>
                <a:ea typeface="微软雅黑 Light" panose="020B0502040204020203" pitchFamily="34" charset="-122"/>
              </a:rPr>
              <a:t>位</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flipV="1">
            <a:off x="3286760" y="3284855"/>
            <a:ext cx="144145" cy="2089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8"/>
            </p:custDataLst>
          </p:nvPr>
        </p:nvSpPr>
        <p:spPr>
          <a:xfrm>
            <a:off x="3485515" y="4728845"/>
            <a:ext cx="6673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中断</a:t>
            </a:r>
            <a:r>
              <a:rPr lang="zh-CN" altLang="en-US" sz="900" dirty="0" smtClean="0">
                <a:highlight>
                  <a:srgbClr val="00FF00"/>
                </a:highlight>
                <a:latin typeface="微软雅黑 Light" panose="020B0502040204020203" pitchFamily="34" charset="-122"/>
                <a:ea typeface="微软雅黑 Light" panose="020B0502040204020203" pitchFamily="34" charset="-122"/>
              </a:rPr>
              <a:t>标志</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9"/>
            </p:custDataLst>
          </p:nvPr>
        </p:nvSpPr>
        <p:spPr>
          <a:xfrm>
            <a:off x="2478405" y="4474845"/>
            <a:ext cx="89471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清除中断</a:t>
            </a:r>
            <a:r>
              <a:rPr lang="zh-CN" altLang="en-US" sz="900" dirty="0" smtClean="0">
                <a:highlight>
                  <a:srgbClr val="00FF00"/>
                </a:highlight>
                <a:latin typeface="微软雅黑 Light" panose="020B0502040204020203" pitchFamily="34" charset="-122"/>
                <a:ea typeface="微软雅黑 Light" panose="020B0502040204020203" pitchFamily="34" charset="-122"/>
              </a:rPr>
              <a:t>标志</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10"/>
            </p:custDataLst>
          </p:nvPr>
        </p:nvSpPr>
        <p:spPr>
          <a:xfrm>
            <a:off x="4511040" y="4236720"/>
            <a:ext cx="64960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中断</a:t>
            </a:r>
            <a:r>
              <a:rPr lang="zh-CN" altLang="en-US" sz="900" dirty="0" smtClean="0">
                <a:highlight>
                  <a:srgbClr val="00FF00"/>
                </a:highlight>
                <a:latin typeface="微软雅黑 Light" panose="020B0502040204020203" pitchFamily="34" charset="-122"/>
                <a:ea typeface="微软雅黑 Light" panose="020B0502040204020203" pitchFamily="34" charset="-122"/>
              </a:rPr>
              <a:t>溢出</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1"/>
            </p:custDataLst>
          </p:nvPr>
        </p:nvSpPr>
        <p:spPr>
          <a:xfrm>
            <a:off x="3570605" y="3329940"/>
            <a:ext cx="94107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中断溢出</a:t>
            </a:r>
            <a:r>
              <a:rPr lang="zh-CN" altLang="en-US" sz="900" dirty="0" smtClean="0">
                <a:highlight>
                  <a:srgbClr val="00FF00"/>
                </a:highlight>
                <a:latin typeface="微软雅黑 Light" panose="020B0502040204020203" pitchFamily="34" charset="-122"/>
                <a:ea typeface="微软雅黑 Light" panose="020B0502040204020203" pitchFamily="34" charset="-122"/>
              </a:rPr>
              <a:t>配置</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12"/>
          <a:stretch>
            <a:fillRect/>
          </a:stretch>
        </p:blipFill>
        <p:spPr>
          <a:xfrm>
            <a:off x="6312535" y="2280285"/>
            <a:ext cx="2848610" cy="856615"/>
          </a:xfrm>
          <a:prstGeom prst="rect">
            <a:avLst/>
          </a:prstGeom>
        </p:spPr>
      </p:pic>
      <p:cxnSp>
        <p:nvCxnSpPr>
          <p:cNvPr id="26" name="直接连接符 25"/>
          <p:cNvCxnSpPr/>
          <p:nvPr/>
        </p:nvCxnSpPr>
        <p:spPr>
          <a:xfrm>
            <a:off x="7534910" y="3786505"/>
            <a:ext cx="28829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5" name="图片 14"/>
          <p:cNvPicPr>
            <a:picLocks noChangeAspect="1"/>
          </p:cNvPicPr>
          <p:nvPr/>
        </p:nvPicPr>
        <p:blipFill>
          <a:blip r:embed="rId13"/>
          <a:stretch>
            <a:fillRect/>
          </a:stretch>
        </p:blipFill>
        <p:spPr>
          <a:xfrm>
            <a:off x="6309360" y="906145"/>
            <a:ext cx="5354003" cy="1236606"/>
          </a:xfrm>
          <a:prstGeom prst="rect">
            <a:avLst/>
          </a:prstGeom>
        </p:spPr>
      </p:pic>
      <p:sp>
        <p:nvSpPr>
          <p:cNvPr id="16" name="文本框 15"/>
          <p:cNvSpPr txBox="1"/>
          <p:nvPr>
            <p:custDataLst>
              <p:tags r:id="rId14"/>
            </p:custDataLst>
          </p:nvPr>
        </p:nvSpPr>
        <p:spPr>
          <a:xfrm>
            <a:off x="9161145" y="2708910"/>
            <a:ext cx="2335530" cy="381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这里是对</a:t>
            </a:r>
            <a:r>
              <a:rPr lang="en-US" altLang="zh-CN" sz="900" dirty="0" smtClean="0">
                <a:highlight>
                  <a:srgbClr val="00FF00"/>
                </a:highlight>
                <a:latin typeface="微软雅黑 Light" panose="020B0502040204020203" pitchFamily="34" charset="-122"/>
                <a:ea typeface="微软雅黑 Light" panose="020B0502040204020203" pitchFamily="34" charset="-122"/>
              </a:rPr>
              <a:t>EOC</a:t>
            </a:r>
            <a:r>
              <a:rPr lang="zh-CN" altLang="en-US" sz="900" dirty="0" smtClean="0">
                <a:highlight>
                  <a:srgbClr val="00FF00"/>
                </a:highlight>
                <a:latin typeface="微软雅黑 Light" panose="020B0502040204020203" pitchFamily="34" charset="-122"/>
                <a:ea typeface="微软雅黑 Light" panose="020B0502040204020203" pitchFamily="34" charset="-122"/>
              </a:rPr>
              <a:t>产生时刻的</a:t>
            </a:r>
            <a:r>
              <a:rPr lang="zh-CN" altLang="en-US" sz="900" dirty="0" smtClean="0">
                <a:highlight>
                  <a:srgbClr val="00FF00"/>
                </a:highlight>
                <a:latin typeface="微软雅黑 Light" panose="020B0502040204020203" pitchFamily="34" charset="-122"/>
                <a:ea typeface="微软雅黑 Light" panose="020B0502040204020203" pitchFamily="34" charset="-122"/>
              </a:rPr>
              <a:t>配置，</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rgbClr val="FF0000"/>
                </a:solidFill>
                <a:highlight>
                  <a:srgbClr val="00FF00"/>
                </a:highlight>
                <a:latin typeface="微软雅黑 Light" panose="020B0502040204020203" pitchFamily="34" charset="-122"/>
                <a:ea typeface="微软雅黑 Light" panose="020B0502040204020203" pitchFamily="34" charset="-122"/>
              </a:rPr>
              <a:t>注意！这里默认是</a:t>
            </a:r>
            <a:r>
              <a:rPr lang="en-US" altLang="zh-CN" sz="900" dirty="0" smtClean="0">
                <a:solidFill>
                  <a:srgbClr val="FF0000"/>
                </a:solidFill>
                <a:highlight>
                  <a:srgbClr val="00FF00"/>
                </a:highlight>
                <a:latin typeface="微软雅黑 Light" panose="020B0502040204020203" pitchFamily="34" charset="-122"/>
                <a:ea typeface="微软雅黑 Light" panose="020B0502040204020203" pitchFamily="34" charset="-122"/>
              </a:rPr>
              <a:t>0</a:t>
            </a:r>
            <a:r>
              <a:rPr lang="zh-CN" altLang="en-US" sz="900" dirty="0" smtClean="0">
                <a:solidFill>
                  <a:srgbClr val="FF0000"/>
                </a:solidFill>
                <a:highlight>
                  <a:srgbClr val="00FF00"/>
                </a:highlight>
                <a:latin typeface="微软雅黑 Light" panose="020B0502040204020203" pitchFamily="34" charset="-122"/>
                <a:ea typeface="微软雅黑 Light" panose="020B0502040204020203" pitchFamily="34" charset="-122"/>
              </a:rPr>
              <a:t>，要配置到</a:t>
            </a:r>
            <a:r>
              <a:rPr lang="en-US" altLang="zh-CN" sz="900" dirty="0" smtClean="0">
                <a:solidFill>
                  <a:srgbClr val="FF0000"/>
                </a:solidFill>
                <a:highlight>
                  <a:srgbClr val="00FF00"/>
                </a:highlight>
                <a:latin typeface="微软雅黑 Light" panose="020B0502040204020203" pitchFamily="34" charset="-122"/>
                <a:ea typeface="微软雅黑 Light" panose="020B0502040204020203" pitchFamily="34" charset="-122"/>
              </a:rPr>
              <a:t>1</a:t>
            </a:r>
            <a:endParaRPr lang="en-US" altLang="zh-CN" sz="900" dirty="0" smtClean="0">
              <a:solidFill>
                <a:srgbClr val="FF0000"/>
              </a:solidFill>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EPWM</a:t>
            </a:r>
            <a:r>
              <a:rPr dirty="0" smtClean="0"/>
              <a:t>概要</a:t>
            </a:r>
            <a:endParaRPr dirty="0" smtClean="0"/>
          </a:p>
        </p:txBody>
      </p:sp>
      <p:sp>
        <p:nvSpPr>
          <p:cNvPr id="3" name="文本框 2"/>
          <p:cNvSpPr txBox="1"/>
          <p:nvPr>
            <p:custDataLst>
              <p:tags r:id="rId1"/>
            </p:custDataLst>
          </p:nvPr>
        </p:nvSpPr>
        <p:spPr>
          <a:xfrm>
            <a:off x="5086985" y="909320"/>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
            </p:custDataLst>
          </p:nvPr>
        </p:nvSpPr>
        <p:spPr>
          <a:xfrm>
            <a:off x="5158740" y="1700530"/>
            <a:ext cx="4171315" cy="582930"/>
          </a:xfrm>
          <a:prstGeom prst="rect">
            <a:avLst/>
          </a:prstGeom>
          <a:noFill/>
        </p:spPr>
        <p:txBody>
          <a:bodyPr wrap="square" rtlCol="0">
            <a:noAutofit/>
          </a:bodyPr>
          <a:p>
            <a:pPr indent="0">
              <a:lnSpc>
                <a:spcPct val="15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涉及到的主要模块如作图，</a:t>
            </a:r>
            <a:r>
              <a:rPr lang="en-US" altLang="zh-CN" sz="1200" dirty="0" smtClean="0">
                <a:highlight>
                  <a:srgbClr val="00FF00"/>
                </a:highlight>
                <a:latin typeface="微软雅黑 Light" panose="020B0502040204020203" pitchFamily="34" charset="-122"/>
                <a:ea typeface="微软雅黑 Light" panose="020B0502040204020203" pitchFamily="34" charset="-122"/>
              </a:rPr>
              <a:t>TB</a:t>
            </a:r>
            <a:r>
              <a:rPr lang="zh-CN" altLang="en-US" sz="1200" dirty="0" smtClean="0">
                <a:highlight>
                  <a:srgbClr val="00FF00"/>
                </a:highlight>
                <a:latin typeface="微软雅黑 Light" panose="020B0502040204020203" pitchFamily="34" charset="-122"/>
                <a:ea typeface="微软雅黑 Light" panose="020B0502040204020203" pitchFamily="34" charset="-122"/>
              </a:rPr>
              <a:t>（基本周期频率）</a:t>
            </a:r>
            <a:r>
              <a:rPr lang="en-US" altLang="zh-CN" sz="1200" dirty="0" smtClean="0">
                <a:highlight>
                  <a:srgbClr val="00FF00"/>
                </a:highlight>
                <a:latin typeface="微软雅黑 Light" panose="020B0502040204020203" pitchFamily="34" charset="-122"/>
                <a:ea typeface="微软雅黑 Light" panose="020B0502040204020203" pitchFamily="34" charset="-122"/>
              </a:rPr>
              <a:t>/CC</a:t>
            </a:r>
            <a:r>
              <a:rPr lang="zh-CN" altLang="en-US" sz="1200" dirty="0" smtClean="0">
                <a:highlight>
                  <a:srgbClr val="00FF00"/>
                </a:highlight>
                <a:latin typeface="微软雅黑 Light" panose="020B0502040204020203" pitchFamily="34" charset="-122"/>
                <a:ea typeface="微软雅黑 Light" panose="020B0502040204020203" pitchFamily="34" charset="-122"/>
              </a:rPr>
              <a:t>（计数器进行比较）</a:t>
            </a:r>
            <a:r>
              <a:rPr lang="en-US" altLang="zh-CN" sz="1200" dirty="0" smtClean="0">
                <a:highlight>
                  <a:srgbClr val="00FF00"/>
                </a:highlight>
                <a:latin typeface="微软雅黑 Light" panose="020B0502040204020203" pitchFamily="34" charset="-122"/>
                <a:ea typeface="微软雅黑 Light" panose="020B0502040204020203" pitchFamily="34" charset="-122"/>
              </a:rPr>
              <a:t>/AQ</a:t>
            </a:r>
            <a:r>
              <a:rPr lang="zh-CN" altLang="en-US" sz="1200" dirty="0" smtClean="0">
                <a:highlight>
                  <a:srgbClr val="00FF00"/>
                </a:highlight>
                <a:latin typeface="微软雅黑 Light" panose="020B0502040204020203" pitchFamily="34" charset="-122"/>
                <a:ea typeface="微软雅黑 Light" panose="020B0502040204020203" pitchFamily="34" charset="-122"/>
              </a:rPr>
              <a:t>（上升下降沿的动作配置）</a:t>
            </a:r>
            <a:r>
              <a:rPr lang="en-US" altLang="zh-CN" sz="1200" dirty="0" smtClean="0">
                <a:highlight>
                  <a:srgbClr val="00FF00"/>
                </a:highlight>
                <a:latin typeface="微软雅黑 Light" panose="020B0502040204020203" pitchFamily="34" charset="-122"/>
                <a:ea typeface="微软雅黑 Light" panose="020B0502040204020203" pitchFamily="34" charset="-122"/>
              </a:rPr>
              <a:t>/DB</a:t>
            </a:r>
            <a:r>
              <a:rPr lang="zh-CN" altLang="en-US" sz="1200" dirty="0" smtClean="0">
                <a:highlight>
                  <a:srgbClr val="00FF00"/>
                </a:highlight>
                <a:latin typeface="微软雅黑 Light" panose="020B0502040204020203" pitchFamily="34" charset="-122"/>
                <a:ea typeface="微软雅黑 Light" panose="020B0502040204020203" pitchFamily="34" charset="-122"/>
              </a:rPr>
              <a:t>（死区配置）</a:t>
            </a:r>
            <a:r>
              <a:rPr lang="en-US" altLang="zh-CN" sz="1200" dirty="0" smtClean="0">
                <a:highlight>
                  <a:srgbClr val="00FF00"/>
                </a:highlight>
                <a:latin typeface="微软雅黑 Light" panose="020B0502040204020203" pitchFamily="34" charset="-122"/>
                <a:ea typeface="微软雅黑 Light" panose="020B0502040204020203" pitchFamily="34" charset="-122"/>
              </a:rPr>
              <a:t>/PC/TZ</a:t>
            </a:r>
            <a:r>
              <a:rPr lang="zh-CN" altLang="en-US" sz="1200" dirty="0" smtClean="0">
                <a:highlight>
                  <a:srgbClr val="00FF00"/>
                </a:highlight>
                <a:latin typeface="微软雅黑 Light" panose="020B0502040204020203" pitchFamily="34" charset="-122"/>
                <a:ea typeface="微软雅黑 Light" panose="020B0502040204020203" pitchFamily="34" charset="-122"/>
              </a:rPr>
              <a:t>（触发</a:t>
            </a:r>
            <a:r>
              <a:rPr lang="zh-CN" altLang="en-US" sz="1200" dirty="0" smtClean="0">
                <a:highlight>
                  <a:srgbClr val="00FF00"/>
                </a:highlight>
                <a:latin typeface="微软雅黑 Light" panose="020B0502040204020203" pitchFamily="34" charset="-122"/>
                <a:ea typeface="微软雅黑 Light" panose="020B0502040204020203" pitchFamily="34" charset="-122"/>
              </a:rPr>
              <a:t>保护）</a:t>
            </a:r>
            <a:r>
              <a:rPr lang="en-US" altLang="zh-CN" sz="1200" dirty="0" smtClean="0">
                <a:highlight>
                  <a:srgbClr val="00FF00"/>
                </a:highlight>
                <a:latin typeface="微软雅黑 Light" panose="020B0502040204020203" pitchFamily="34" charset="-122"/>
                <a:ea typeface="微软雅黑 Light" panose="020B0502040204020203" pitchFamily="34" charset="-122"/>
              </a:rPr>
              <a:t>/ET</a:t>
            </a:r>
            <a:r>
              <a:rPr lang="zh-CN" altLang="en-US" sz="1200" dirty="0" smtClean="0">
                <a:highlight>
                  <a:srgbClr val="00FF00"/>
                </a:highlight>
                <a:latin typeface="微软雅黑 Light" panose="020B0502040204020203" pitchFamily="34" charset="-122"/>
                <a:ea typeface="微软雅黑 Light" panose="020B0502040204020203" pitchFamily="34" charset="-122"/>
              </a:rPr>
              <a:t>（中断</a:t>
            </a:r>
            <a:r>
              <a:rPr lang="zh-CN" altLang="en-US" sz="1200" dirty="0" smtClean="0">
                <a:highlight>
                  <a:srgbClr val="00FF00"/>
                </a:highlight>
                <a:latin typeface="微软雅黑 Light" panose="020B0502040204020203" pitchFamily="34" charset="-122"/>
                <a:ea typeface="微软雅黑 Light" panose="020B0502040204020203" pitchFamily="34" charset="-122"/>
              </a:rPr>
              <a:t>触发）</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其中</a:t>
            </a:r>
            <a:r>
              <a:rPr lang="en-US" altLang="zh-CN" sz="1200" dirty="0" smtClean="0">
                <a:latin typeface="微软雅黑 Light" panose="020B0502040204020203" pitchFamily="34" charset="-122"/>
                <a:ea typeface="微软雅黑 Light" panose="020B0502040204020203" pitchFamily="34" charset="-122"/>
              </a:rPr>
              <a:t>PC</a:t>
            </a:r>
            <a:r>
              <a:rPr lang="zh-CN" altLang="en-US" sz="1200" dirty="0" smtClean="0">
                <a:latin typeface="微软雅黑 Light" panose="020B0502040204020203" pitchFamily="34" charset="-122"/>
                <a:ea typeface="微软雅黑 Light" panose="020B0502040204020203" pitchFamily="34" charset="-122"/>
              </a:rPr>
              <a:t>可能用的比较少，其他基本都有</a:t>
            </a:r>
            <a:r>
              <a:rPr lang="zh-CN" altLang="en-US" sz="1200" dirty="0" smtClean="0">
                <a:latin typeface="微软雅黑 Light" panose="020B0502040204020203" pitchFamily="34" charset="-122"/>
                <a:ea typeface="微软雅黑 Light" panose="020B0502040204020203" pitchFamily="34" charset="-122"/>
              </a:rPr>
              <a:t>用</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118745" y="873760"/>
            <a:ext cx="4471035" cy="5979795"/>
          </a:xfrm>
          <a:prstGeom prst="rect">
            <a:avLst/>
          </a:prstGeom>
        </p:spPr>
      </p:pic>
      <p:sp>
        <p:nvSpPr>
          <p:cNvPr id="7" name="文本框 6"/>
          <p:cNvSpPr txBox="1"/>
          <p:nvPr>
            <p:custDataLst>
              <p:tags r:id="rId4"/>
            </p:custDataLst>
          </p:nvPr>
        </p:nvSpPr>
        <p:spPr>
          <a:xfrm>
            <a:off x="5447030" y="3645535"/>
            <a:ext cx="3973195" cy="582930"/>
          </a:xfrm>
          <a:prstGeom prst="rect">
            <a:avLst/>
          </a:prstGeom>
          <a:noFill/>
        </p:spPr>
        <p:txBody>
          <a:bodyPr wrap="square" rtlCol="0">
            <a:noAutofit/>
          </a:bodyPr>
          <a:p>
            <a:pPr indent="0">
              <a:lnSpc>
                <a:spcPct val="15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我的感觉是这里很多寄存器通常都有导入的时机（根据计数器的情况）</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EPWM</a:t>
            </a:r>
            <a:r>
              <a:rPr dirty="0" smtClean="0"/>
              <a:t>基本配置，</a:t>
            </a:r>
            <a:r>
              <a:rPr lang="en-US" altLang="zh-CN" dirty="0" smtClean="0"/>
              <a:t>Pin</a:t>
            </a:r>
            <a:r>
              <a:rPr dirty="0" smtClean="0"/>
              <a:t>脚配置，基本计数器</a:t>
            </a:r>
            <a:r>
              <a:rPr dirty="0" smtClean="0"/>
              <a:t>配置</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0" y="836295"/>
            <a:ext cx="6189980" cy="1887220"/>
          </a:xfrm>
          <a:prstGeom prst="rect">
            <a:avLst/>
          </a:prstGeom>
        </p:spPr>
      </p:pic>
      <p:pic>
        <p:nvPicPr>
          <p:cNvPr id="6" name="图片 5"/>
          <p:cNvPicPr>
            <a:picLocks noChangeAspect="1"/>
          </p:cNvPicPr>
          <p:nvPr/>
        </p:nvPicPr>
        <p:blipFill>
          <a:blip r:embed="rId3"/>
          <a:stretch>
            <a:fillRect/>
          </a:stretch>
        </p:blipFill>
        <p:spPr>
          <a:xfrm>
            <a:off x="7030720" y="1559560"/>
            <a:ext cx="4657725" cy="257175"/>
          </a:xfrm>
          <a:prstGeom prst="rect">
            <a:avLst/>
          </a:prstGeom>
        </p:spPr>
      </p:pic>
      <p:pic>
        <p:nvPicPr>
          <p:cNvPr id="7" name="图片 6"/>
          <p:cNvPicPr>
            <a:picLocks noChangeAspect="1"/>
          </p:cNvPicPr>
          <p:nvPr/>
        </p:nvPicPr>
        <p:blipFill>
          <a:blip r:embed="rId4"/>
          <a:stretch>
            <a:fillRect/>
          </a:stretch>
        </p:blipFill>
        <p:spPr>
          <a:xfrm>
            <a:off x="7061835" y="1847850"/>
            <a:ext cx="4189095" cy="262890"/>
          </a:xfrm>
          <a:prstGeom prst="rect">
            <a:avLst/>
          </a:prstGeom>
        </p:spPr>
      </p:pic>
      <p:pic>
        <p:nvPicPr>
          <p:cNvPr id="8" name="图片 7"/>
          <p:cNvPicPr>
            <a:picLocks noChangeAspect="1"/>
          </p:cNvPicPr>
          <p:nvPr/>
        </p:nvPicPr>
        <p:blipFill>
          <a:blip r:embed="rId5"/>
          <a:stretch>
            <a:fillRect/>
          </a:stretch>
        </p:blipFill>
        <p:spPr>
          <a:xfrm>
            <a:off x="7061835" y="3140710"/>
            <a:ext cx="3274695" cy="274320"/>
          </a:xfrm>
          <a:prstGeom prst="rect">
            <a:avLst/>
          </a:prstGeom>
        </p:spPr>
      </p:pic>
      <p:pic>
        <p:nvPicPr>
          <p:cNvPr id="9" name="图片 8"/>
          <p:cNvPicPr>
            <a:picLocks noChangeAspect="1"/>
          </p:cNvPicPr>
          <p:nvPr/>
        </p:nvPicPr>
        <p:blipFill>
          <a:blip r:embed="rId6"/>
          <a:stretch>
            <a:fillRect/>
          </a:stretch>
        </p:blipFill>
        <p:spPr>
          <a:xfrm>
            <a:off x="7030720" y="3500755"/>
            <a:ext cx="3028950" cy="1280160"/>
          </a:xfrm>
          <a:prstGeom prst="rect">
            <a:avLst/>
          </a:prstGeom>
        </p:spPr>
      </p:pic>
      <p:sp>
        <p:nvSpPr>
          <p:cNvPr id="38" name="文本框 37"/>
          <p:cNvSpPr txBox="1"/>
          <p:nvPr>
            <p:custDataLst>
              <p:tags r:id="rId7"/>
            </p:custDataLst>
          </p:nvPr>
        </p:nvSpPr>
        <p:spPr>
          <a:xfrm>
            <a:off x="10342880" y="3140075"/>
            <a:ext cx="59817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周期</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8"/>
            </p:custDataLst>
          </p:nvPr>
        </p:nvSpPr>
        <p:spPr>
          <a:xfrm>
            <a:off x="10342880" y="3284220"/>
            <a:ext cx="77978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计数模式</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9"/>
            </p:custDataLst>
          </p:nvPr>
        </p:nvSpPr>
        <p:spPr>
          <a:xfrm>
            <a:off x="10342880" y="3500755"/>
            <a:ext cx="96329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移相寄存器为</a:t>
            </a:r>
            <a:r>
              <a:rPr lang="en-US" altLang="zh-CN" sz="900" dirty="0" smtClean="0">
                <a:highlight>
                  <a:srgbClr val="00FF00"/>
                </a:highlight>
                <a:latin typeface="微软雅黑 Light" panose="020B0502040204020203" pitchFamily="34" charset="-122"/>
                <a:ea typeface="微软雅黑 Light" panose="020B0502040204020203" pitchFamily="34" charset="-122"/>
              </a:rPr>
              <a:t>0</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10"/>
            </p:custDataLst>
          </p:nvPr>
        </p:nvSpPr>
        <p:spPr>
          <a:xfrm>
            <a:off x="10342880" y="3627755"/>
            <a:ext cx="6553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移相</a:t>
            </a:r>
            <a:r>
              <a:rPr lang="zh-CN" altLang="en-US" sz="900" dirty="0" smtClean="0">
                <a:highlight>
                  <a:srgbClr val="00FF00"/>
                </a:highlight>
                <a:latin typeface="微软雅黑 Light" panose="020B0502040204020203" pitchFamily="34" charset="-122"/>
                <a:ea typeface="微软雅黑 Light" panose="020B0502040204020203" pitchFamily="34" charset="-122"/>
              </a:rPr>
              <a:t>使能</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11"/>
          <a:stretch>
            <a:fillRect/>
          </a:stretch>
        </p:blipFill>
        <p:spPr>
          <a:xfrm>
            <a:off x="46355" y="2973070"/>
            <a:ext cx="4913630" cy="3884930"/>
          </a:xfrm>
          <a:prstGeom prst="rect">
            <a:avLst/>
          </a:prstGeom>
        </p:spPr>
      </p:pic>
      <p:sp>
        <p:nvSpPr>
          <p:cNvPr id="11" name="文本框 10"/>
          <p:cNvSpPr txBox="1"/>
          <p:nvPr>
            <p:custDataLst>
              <p:tags r:id="rId12"/>
            </p:custDataLst>
          </p:nvPr>
        </p:nvSpPr>
        <p:spPr>
          <a:xfrm>
            <a:off x="2423160" y="4327525"/>
            <a:ext cx="6553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同步</a:t>
            </a:r>
            <a:r>
              <a:rPr lang="zh-CN" altLang="en-US" sz="900" dirty="0" smtClean="0">
                <a:highlight>
                  <a:srgbClr val="00FF00"/>
                </a:highlight>
                <a:latin typeface="微软雅黑 Light" panose="020B0502040204020203" pitchFamily="34" charset="-122"/>
                <a:ea typeface="微软雅黑 Light" panose="020B0502040204020203" pitchFamily="34" charset="-122"/>
              </a:rPr>
              <a:t>输入</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3"/>
            </p:custDataLst>
          </p:nvPr>
        </p:nvSpPr>
        <p:spPr>
          <a:xfrm>
            <a:off x="4222750" y="4004945"/>
            <a:ext cx="6553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同步</a:t>
            </a:r>
            <a:r>
              <a:rPr lang="zh-CN" altLang="en-US" sz="900" dirty="0" smtClean="0">
                <a:highlight>
                  <a:srgbClr val="00FF00"/>
                </a:highlight>
                <a:latin typeface="微软雅黑 Light" panose="020B0502040204020203" pitchFamily="34" charset="-122"/>
                <a:ea typeface="微软雅黑 Light" panose="020B0502040204020203" pitchFamily="34" charset="-122"/>
              </a:rPr>
              <a:t>输出</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4"/>
            </p:custDataLst>
          </p:nvPr>
        </p:nvSpPr>
        <p:spPr>
          <a:xfrm>
            <a:off x="1630680" y="3412490"/>
            <a:ext cx="59753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周期</a:t>
            </a:r>
            <a:r>
              <a:rPr lang="zh-CN" altLang="en-US" sz="900" dirty="0" smtClean="0">
                <a:highlight>
                  <a:srgbClr val="00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5"/>
            </p:custDataLst>
          </p:nvPr>
        </p:nvSpPr>
        <p:spPr>
          <a:xfrm>
            <a:off x="46355" y="3717290"/>
            <a:ext cx="59753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计数器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16"/>
            </p:custDataLst>
          </p:nvPr>
        </p:nvSpPr>
        <p:spPr>
          <a:xfrm>
            <a:off x="1702435" y="5013325"/>
            <a:ext cx="70802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同步</a:t>
            </a:r>
            <a:r>
              <a:rPr lang="zh-CN" altLang="en-US" sz="900" dirty="0" smtClean="0">
                <a:highlight>
                  <a:srgbClr val="00FF00"/>
                </a:highlight>
                <a:latin typeface="微软雅黑 Light" panose="020B0502040204020203" pitchFamily="34" charset="-122"/>
                <a:ea typeface="微软雅黑 Light" panose="020B0502040204020203" pitchFamily="34" charset="-122"/>
              </a:rPr>
              <a:t>使能</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7"/>
            </p:custDataLst>
          </p:nvPr>
        </p:nvSpPr>
        <p:spPr>
          <a:xfrm>
            <a:off x="622300" y="5661025"/>
            <a:ext cx="84772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移相</a:t>
            </a:r>
            <a:r>
              <a:rPr lang="zh-CN" altLang="en-US" sz="900" dirty="0" smtClean="0">
                <a:highlight>
                  <a:srgbClr val="00FF00"/>
                </a:highlight>
                <a:latin typeface="微软雅黑 Light" panose="020B0502040204020203" pitchFamily="34" charset="-122"/>
                <a:ea typeface="微软雅黑 Light" panose="020B0502040204020203" pitchFamily="34" charset="-122"/>
              </a:rPr>
              <a:t>寄存器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18"/>
            </p:custDataLst>
          </p:nvPr>
        </p:nvSpPr>
        <p:spPr>
          <a:xfrm>
            <a:off x="2668905" y="6453505"/>
            <a:ext cx="352044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内部进行分频，</a:t>
            </a:r>
            <a:r>
              <a:rPr lang="zh-CN" altLang="en-US" sz="900" b="1" dirty="0" smtClean="0">
                <a:highlight>
                  <a:srgbClr val="00FF00"/>
                </a:highlight>
                <a:latin typeface="微软雅黑 Light" panose="020B0502040204020203" pitchFamily="34" charset="-122"/>
                <a:ea typeface="微软雅黑 Light" panose="020B0502040204020203" pitchFamily="34" charset="-122"/>
              </a:rPr>
              <a:t>与上面的</a:t>
            </a:r>
            <a:r>
              <a:rPr lang="en-US" altLang="zh-CN" sz="900" b="1" dirty="0" smtClean="0">
                <a:highlight>
                  <a:srgbClr val="00FF00"/>
                </a:highlight>
                <a:latin typeface="微软雅黑 Light" panose="020B0502040204020203" pitchFamily="34" charset="-122"/>
                <a:ea typeface="微软雅黑 Light" panose="020B0502040204020203" pitchFamily="34" charset="-122"/>
              </a:rPr>
              <a:t>TBPRD</a:t>
            </a:r>
            <a:r>
              <a:rPr lang="zh-CN" altLang="en-US" sz="900" b="1" dirty="0" smtClean="0">
                <a:highlight>
                  <a:srgbClr val="00FF00"/>
                </a:highlight>
                <a:latin typeface="微软雅黑 Light" panose="020B0502040204020203" pitchFamily="34" charset="-122"/>
                <a:ea typeface="微软雅黑 Light" panose="020B0502040204020203" pitchFamily="34" charset="-122"/>
              </a:rPr>
              <a:t>综合决定了</a:t>
            </a:r>
            <a:r>
              <a:rPr lang="en-US" altLang="zh-CN" sz="900" b="1" dirty="0" smtClean="0">
                <a:highlight>
                  <a:srgbClr val="00FF00"/>
                </a:highlight>
                <a:latin typeface="微软雅黑 Light" panose="020B0502040204020203" pitchFamily="34" charset="-122"/>
                <a:ea typeface="微软雅黑 Light" panose="020B0502040204020203" pitchFamily="34" charset="-122"/>
              </a:rPr>
              <a:t>EMPM</a:t>
            </a:r>
            <a:r>
              <a:rPr lang="zh-CN" altLang="en-US" sz="900" b="1" dirty="0" smtClean="0">
                <a:highlight>
                  <a:srgbClr val="00FF00"/>
                </a:highlight>
                <a:latin typeface="微软雅黑 Light" panose="020B0502040204020203" pitchFamily="34" charset="-122"/>
                <a:ea typeface="微软雅黑 Light" panose="020B0502040204020203" pitchFamily="34" charset="-122"/>
              </a:rPr>
              <a:t>频率和周期</a:t>
            </a:r>
            <a:endParaRPr lang="zh-CN" altLang="en-US" sz="900" b="1" dirty="0" smtClean="0">
              <a:highlight>
                <a:srgbClr val="00FF00"/>
              </a:highlight>
              <a:latin typeface="微软雅黑 Light" panose="020B0502040204020203" pitchFamily="34" charset="-122"/>
              <a:ea typeface="微软雅黑 Light" panose="020B0502040204020203" pitchFamily="34" charset="-122"/>
            </a:endParaRPr>
          </a:p>
        </p:txBody>
      </p:sp>
      <p:sp>
        <p:nvSpPr>
          <p:cNvPr id="18" name="文本框 17"/>
          <p:cNvSpPr txBox="1"/>
          <p:nvPr>
            <p:custDataLst>
              <p:tags r:id="rId19"/>
            </p:custDataLst>
          </p:nvPr>
        </p:nvSpPr>
        <p:spPr>
          <a:xfrm>
            <a:off x="10342880" y="4008755"/>
            <a:ext cx="6553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分频</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20"/>
            </p:custDataLst>
          </p:nvPr>
        </p:nvSpPr>
        <p:spPr>
          <a:xfrm>
            <a:off x="10342880" y="3881755"/>
            <a:ext cx="180594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同步选择，</a:t>
            </a:r>
            <a:r>
              <a:rPr lang="zh-CN" altLang="en-US" sz="900" dirty="0" smtClean="0">
                <a:highlight>
                  <a:srgbClr val="00FF00"/>
                </a:highlight>
                <a:latin typeface="微软雅黑 Light" panose="020B0502040204020203" pitchFamily="34" charset="-122"/>
                <a:ea typeface="微软雅黑 Light" panose="020B0502040204020203" pitchFamily="34" charset="-122"/>
              </a:rPr>
              <a:t>输出信号即为</a:t>
            </a:r>
            <a:r>
              <a:rPr lang="en-US" altLang="zh-CN" sz="900" dirty="0" smtClean="0">
                <a:highlight>
                  <a:srgbClr val="00FF00"/>
                </a:highlight>
                <a:latin typeface="微软雅黑 Light" panose="020B0502040204020203" pitchFamily="34" charset="-122"/>
                <a:ea typeface="微软雅黑 Light" panose="020B0502040204020203" pitchFamily="34" charset="-122"/>
              </a:rPr>
              <a:t>SYNCI</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1"/>
            </p:custDataLst>
          </p:nvPr>
        </p:nvSpPr>
        <p:spPr>
          <a:xfrm>
            <a:off x="7061835" y="1290320"/>
            <a:ext cx="138557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对需要使用的</a:t>
            </a:r>
            <a:r>
              <a:rPr lang="en-US" altLang="zh-CN" sz="900" dirty="0" smtClean="0">
                <a:highlight>
                  <a:srgbClr val="00FF00"/>
                </a:highlight>
                <a:latin typeface="微软雅黑 Light" panose="020B0502040204020203" pitchFamily="34" charset="-122"/>
                <a:ea typeface="微软雅黑 Light" panose="020B0502040204020203" pitchFamily="34" charset="-122"/>
              </a:rPr>
              <a:t>IO</a:t>
            </a:r>
            <a:r>
              <a:rPr lang="zh-CN" altLang="en-US" sz="900" dirty="0" smtClean="0">
                <a:highlight>
                  <a:srgbClr val="00FF00"/>
                </a:highlight>
                <a:latin typeface="微软雅黑 Light" panose="020B0502040204020203" pitchFamily="34" charset="-122"/>
                <a:ea typeface="微软雅黑 Light" panose="020B0502040204020203" pitchFamily="34" charset="-122"/>
              </a:rPr>
              <a:t>的</a:t>
            </a:r>
            <a:r>
              <a:rPr lang="zh-CN" altLang="en-US" sz="900" dirty="0" smtClean="0">
                <a:highlight>
                  <a:srgbClr val="00FF00"/>
                </a:highlight>
                <a:latin typeface="微软雅黑 Light" panose="020B0502040204020203" pitchFamily="34" charset="-122"/>
                <a:ea typeface="微软雅黑 Light" panose="020B0502040204020203" pitchFamily="34" charset="-122"/>
              </a:rPr>
              <a:t>配置</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21" name="直接连接符 20"/>
          <p:cNvCxnSpPr/>
          <p:nvPr/>
        </p:nvCxnSpPr>
        <p:spPr>
          <a:xfrm flipV="1">
            <a:off x="3430270" y="4293235"/>
            <a:ext cx="4032885" cy="21596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2" name="文本框 21"/>
          <p:cNvSpPr txBox="1"/>
          <p:nvPr>
            <p:custDataLst>
              <p:tags r:id="rId22"/>
            </p:custDataLst>
          </p:nvPr>
        </p:nvSpPr>
        <p:spPr>
          <a:xfrm>
            <a:off x="46355" y="6597015"/>
            <a:ext cx="167513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EPWMCLK</a:t>
            </a:r>
            <a:r>
              <a:rPr lang="zh-CN" altLang="en-US" sz="900" dirty="0" smtClean="0">
                <a:highlight>
                  <a:srgbClr val="00FF00"/>
                </a:highlight>
                <a:latin typeface="微软雅黑 Light" panose="020B0502040204020203" pitchFamily="34" charset="-122"/>
                <a:ea typeface="微软雅黑 Light" panose="020B0502040204020203" pitchFamily="34" charset="-122"/>
              </a:rPr>
              <a:t>有可能会提前分</a:t>
            </a:r>
            <a:r>
              <a:rPr lang="zh-CN" altLang="en-US" sz="900" dirty="0" smtClean="0">
                <a:highlight>
                  <a:srgbClr val="00FF00"/>
                </a:highlight>
                <a:latin typeface="微软雅黑 Light" panose="020B0502040204020203" pitchFamily="34" charset="-122"/>
                <a:ea typeface="微软雅黑 Light" panose="020B0502040204020203" pitchFamily="34" charset="-122"/>
              </a:rPr>
              <a:t>频</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3" name="图片 22"/>
          <p:cNvPicPr>
            <a:picLocks noChangeAspect="1"/>
          </p:cNvPicPr>
          <p:nvPr/>
        </p:nvPicPr>
        <p:blipFill>
          <a:blip r:embed="rId23"/>
          <a:stretch>
            <a:fillRect/>
          </a:stretch>
        </p:blipFill>
        <p:spPr>
          <a:xfrm>
            <a:off x="6887210" y="2214245"/>
            <a:ext cx="5143500" cy="744220"/>
          </a:xfrm>
          <a:prstGeom prst="rect">
            <a:avLst/>
          </a:prstGeom>
        </p:spPr>
      </p:pic>
      <p:cxnSp>
        <p:nvCxnSpPr>
          <p:cNvPr id="24" name="直接连接符 23"/>
          <p:cNvCxnSpPr>
            <a:stCxn id="22" idx="3"/>
          </p:cNvCxnSpPr>
          <p:nvPr/>
        </p:nvCxnSpPr>
        <p:spPr>
          <a:xfrm flipV="1">
            <a:off x="1721485" y="2781300"/>
            <a:ext cx="5381625" cy="39350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25" name="图片 24"/>
          <p:cNvPicPr>
            <a:picLocks noChangeAspect="1"/>
          </p:cNvPicPr>
          <p:nvPr/>
        </p:nvPicPr>
        <p:blipFill>
          <a:blip r:embed="rId24"/>
          <a:stretch>
            <a:fillRect/>
          </a:stretch>
        </p:blipFill>
        <p:spPr>
          <a:xfrm>
            <a:off x="7021830" y="6329680"/>
            <a:ext cx="2537460" cy="371475"/>
          </a:xfrm>
          <a:prstGeom prst="rect">
            <a:avLst/>
          </a:prstGeom>
        </p:spPr>
      </p:pic>
      <p:sp>
        <p:nvSpPr>
          <p:cNvPr id="26" name="文本框 25"/>
          <p:cNvSpPr txBox="1"/>
          <p:nvPr>
            <p:custDataLst>
              <p:tags r:id="rId25"/>
            </p:custDataLst>
          </p:nvPr>
        </p:nvSpPr>
        <p:spPr>
          <a:xfrm>
            <a:off x="9623425" y="6260465"/>
            <a:ext cx="2355215" cy="504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最后这个使能为设置为</a:t>
            </a:r>
            <a:r>
              <a:rPr lang="en-US" altLang="zh-CN" sz="900" dirty="0" smtClean="0">
                <a:highlight>
                  <a:srgbClr val="FF0000"/>
                </a:highlight>
                <a:latin typeface="微软雅黑 Light" panose="020B0502040204020203" pitchFamily="34" charset="-122"/>
                <a:ea typeface="微软雅黑 Light" panose="020B0502040204020203" pitchFamily="34" charset="-122"/>
              </a:rPr>
              <a:t>1</a:t>
            </a:r>
            <a:r>
              <a:rPr lang="zh-CN" altLang="en-US" sz="900" dirty="0" smtClean="0">
                <a:highlight>
                  <a:srgbClr val="FF0000"/>
                </a:highlight>
                <a:latin typeface="微软雅黑 Light" panose="020B0502040204020203" pitchFamily="34" charset="-122"/>
                <a:ea typeface="微软雅黑 Light" panose="020B0502040204020203" pitchFamily="34" charset="-122"/>
              </a:rPr>
              <a:t>，其实没有搞懂这里的意义，不本来就只有一个时钟信号</a:t>
            </a:r>
            <a:r>
              <a:rPr lang="zh-CN" altLang="en-US" sz="900" dirty="0" smtClean="0">
                <a:highlight>
                  <a:srgbClr val="FF0000"/>
                </a:highlight>
                <a:latin typeface="微软雅黑 Light" panose="020B0502040204020203" pitchFamily="34" charset="-122"/>
                <a:ea typeface="微软雅黑 Light" panose="020B0502040204020203" pitchFamily="34" charset="-122"/>
              </a:rPr>
              <a:t>嘛？实际代码也没有再配置前先置为</a:t>
            </a:r>
            <a:r>
              <a:rPr lang="en-US" altLang="zh-CN" sz="900" dirty="0" smtClean="0">
                <a:highlight>
                  <a:srgbClr val="FF0000"/>
                </a:highlight>
                <a:latin typeface="微软雅黑 Light" panose="020B0502040204020203" pitchFamily="34" charset="-122"/>
                <a:ea typeface="微软雅黑 Light" panose="020B0502040204020203" pitchFamily="34" charset="-122"/>
              </a:rPr>
              <a:t>0</a:t>
            </a:r>
            <a:endParaRPr lang="en-US" altLang="zh-CN"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27" name="图片 26"/>
          <p:cNvPicPr>
            <a:picLocks noChangeAspect="1"/>
          </p:cNvPicPr>
          <p:nvPr/>
        </p:nvPicPr>
        <p:blipFill>
          <a:blip r:embed="rId26"/>
          <a:stretch>
            <a:fillRect/>
          </a:stretch>
        </p:blipFill>
        <p:spPr>
          <a:xfrm>
            <a:off x="7021830" y="5092700"/>
            <a:ext cx="4341495" cy="1193165"/>
          </a:xfrm>
          <a:prstGeom prst="rect">
            <a:avLst/>
          </a:prstGeom>
        </p:spPr>
      </p:pic>
      <p:sp>
        <p:nvSpPr>
          <p:cNvPr id="29" name="矩形 28"/>
          <p:cNvSpPr/>
          <p:nvPr/>
        </p:nvSpPr>
        <p:spPr>
          <a:xfrm>
            <a:off x="7247255" y="5157470"/>
            <a:ext cx="4128770" cy="4375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0" name="直接连接符 29"/>
          <p:cNvCxnSpPr/>
          <p:nvPr/>
        </p:nvCxnSpPr>
        <p:spPr>
          <a:xfrm>
            <a:off x="4295140" y="3645535"/>
            <a:ext cx="3168015" cy="2876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EPWM</a:t>
            </a:r>
            <a:r>
              <a:rPr dirty="0" smtClean="0"/>
              <a:t>基本配置，同步</a:t>
            </a:r>
            <a:r>
              <a:rPr dirty="0" smtClean="0"/>
              <a:t>问题</a:t>
            </a:r>
            <a:endParaRPr dirty="0" smtClean="0"/>
          </a:p>
        </p:txBody>
      </p:sp>
      <p:pic>
        <p:nvPicPr>
          <p:cNvPr id="2" name="图片 1"/>
          <p:cNvPicPr>
            <a:picLocks noChangeAspect="1"/>
          </p:cNvPicPr>
          <p:nvPr/>
        </p:nvPicPr>
        <p:blipFill>
          <a:blip r:embed="rId1"/>
          <a:stretch>
            <a:fillRect/>
          </a:stretch>
        </p:blipFill>
        <p:spPr>
          <a:xfrm>
            <a:off x="0" y="2273300"/>
            <a:ext cx="5469255" cy="4400550"/>
          </a:xfrm>
          <a:prstGeom prst="rect">
            <a:avLst/>
          </a:prstGeom>
        </p:spPr>
      </p:pic>
      <p:pic>
        <p:nvPicPr>
          <p:cNvPr id="4" name="图片 3"/>
          <p:cNvPicPr>
            <a:picLocks noChangeAspect="1"/>
          </p:cNvPicPr>
          <p:nvPr/>
        </p:nvPicPr>
        <p:blipFill>
          <a:blip r:embed="rId2"/>
          <a:stretch>
            <a:fillRect/>
          </a:stretch>
        </p:blipFill>
        <p:spPr>
          <a:xfrm>
            <a:off x="0" y="908685"/>
            <a:ext cx="6366979" cy="1204913"/>
          </a:xfrm>
          <a:prstGeom prst="rect">
            <a:avLst/>
          </a:prstGeom>
        </p:spPr>
      </p:pic>
      <p:pic>
        <p:nvPicPr>
          <p:cNvPr id="10" name="图片 9"/>
          <p:cNvPicPr>
            <a:picLocks noChangeAspect="1"/>
          </p:cNvPicPr>
          <p:nvPr/>
        </p:nvPicPr>
        <p:blipFill>
          <a:blip r:embed="rId3"/>
          <a:stretch>
            <a:fillRect/>
          </a:stretch>
        </p:blipFill>
        <p:spPr>
          <a:xfrm>
            <a:off x="6743065" y="1844675"/>
            <a:ext cx="4246245" cy="760095"/>
          </a:xfrm>
          <a:prstGeom prst="rect">
            <a:avLst/>
          </a:prstGeom>
        </p:spPr>
      </p:pic>
      <p:sp>
        <p:nvSpPr>
          <p:cNvPr id="12" name="文本框 11"/>
          <p:cNvSpPr txBox="1"/>
          <p:nvPr>
            <p:custDataLst>
              <p:tags r:id="rId4"/>
            </p:custDataLst>
          </p:nvPr>
        </p:nvSpPr>
        <p:spPr>
          <a:xfrm>
            <a:off x="118745" y="5445125"/>
            <a:ext cx="1042035" cy="362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同步信号选择，方便移相</a:t>
            </a:r>
            <a:r>
              <a:rPr lang="zh-CN" altLang="en-US" sz="900" dirty="0" smtClean="0">
                <a:highlight>
                  <a:srgbClr val="00FF00"/>
                </a:highlight>
                <a:latin typeface="微软雅黑 Light" panose="020B0502040204020203" pitchFamily="34" charset="-122"/>
                <a:ea typeface="微软雅黑 Light" panose="020B0502040204020203" pitchFamily="34" charset="-122"/>
              </a:rPr>
              <a:t>处理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20" name="直接连接符 19"/>
          <p:cNvCxnSpPr>
            <a:stCxn id="12" idx="0"/>
          </p:cNvCxnSpPr>
          <p:nvPr/>
        </p:nvCxnSpPr>
        <p:spPr>
          <a:xfrm flipH="1" flipV="1">
            <a:off x="442595" y="4076700"/>
            <a:ext cx="197485" cy="13684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 name="直接连接符 2"/>
          <p:cNvCxnSpPr/>
          <p:nvPr/>
        </p:nvCxnSpPr>
        <p:spPr>
          <a:xfrm flipV="1">
            <a:off x="622300" y="4580890"/>
            <a:ext cx="432435" cy="8642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6" name="直接连接符 5"/>
          <p:cNvCxnSpPr/>
          <p:nvPr/>
        </p:nvCxnSpPr>
        <p:spPr>
          <a:xfrm flipV="1">
            <a:off x="622300" y="5157470"/>
            <a:ext cx="648335" cy="2876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5"/>
            </p:custDataLst>
          </p:nvPr>
        </p:nvSpPr>
        <p:spPr>
          <a:xfrm>
            <a:off x="334645" y="2204720"/>
            <a:ext cx="104203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外部同步</a:t>
            </a:r>
            <a:r>
              <a:rPr lang="zh-CN" altLang="en-US" sz="900" dirty="0" smtClean="0">
                <a:highlight>
                  <a:srgbClr val="00FF00"/>
                </a:highlight>
                <a:latin typeface="微软雅黑 Light" panose="020B0502040204020203" pitchFamily="34" charset="-122"/>
                <a:ea typeface="微软雅黑 Light" panose="020B0502040204020203" pitchFamily="34" charset="-122"/>
              </a:rPr>
              <a:t>信号</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6"/>
            </p:custDataLst>
          </p:nvPr>
        </p:nvSpPr>
        <p:spPr>
          <a:xfrm>
            <a:off x="6598920" y="2853055"/>
            <a:ext cx="3854450" cy="6572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其他</a:t>
            </a:r>
            <a:r>
              <a:rPr lang="en-US" altLang="zh-CN" sz="900" dirty="0" smtClean="0">
                <a:highlight>
                  <a:srgbClr val="00FF00"/>
                </a:highlight>
                <a:latin typeface="微软雅黑 Light" panose="020B0502040204020203" pitchFamily="34" charset="-122"/>
                <a:ea typeface="微软雅黑 Light" panose="020B0502040204020203" pitchFamily="34" charset="-122"/>
              </a:rPr>
              <a:t>EPWM</a:t>
            </a:r>
            <a:r>
              <a:rPr lang="zh-CN" altLang="en-US" sz="900" dirty="0" smtClean="0">
                <a:highlight>
                  <a:srgbClr val="00FF00"/>
                </a:highlight>
                <a:latin typeface="微软雅黑 Light" panose="020B0502040204020203" pitchFamily="34" charset="-122"/>
                <a:ea typeface="微软雅黑 Light" panose="020B0502040204020203" pitchFamily="34" charset="-122"/>
              </a:rPr>
              <a:t>模块通过设置</a:t>
            </a:r>
            <a:r>
              <a:rPr lang="en-US" altLang="zh-CN" sz="900" dirty="0" smtClean="0">
                <a:highlight>
                  <a:srgbClr val="00FF00"/>
                </a:highlight>
                <a:latin typeface="微软雅黑 Light" panose="020B0502040204020203" pitchFamily="34" charset="-122"/>
                <a:ea typeface="微软雅黑 Light" panose="020B0502040204020203" pitchFamily="34" charset="-122"/>
              </a:rPr>
              <a:t>SYNCOSEL</a:t>
            </a:r>
            <a:r>
              <a:rPr lang="zh-CN" altLang="en-US" sz="900" dirty="0" smtClean="0">
                <a:highlight>
                  <a:srgbClr val="00FF00"/>
                </a:highlight>
                <a:latin typeface="微软雅黑 Light" panose="020B0502040204020203" pitchFamily="34" charset="-122"/>
                <a:ea typeface="微软雅黑 Light" panose="020B0502040204020203" pitchFamily="34" charset="-122"/>
              </a:rPr>
              <a:t>，能保证输出同步信号与输入同步信号相同，从而完成全部</a:t>
            </a:r>
            <a:r>
              <a:rPr lang="en-US" altLang="zh-CN" sz="900" dirty="0" smtClean="0">
                <a:highlight>
                  <a:srgbClr val="00FF00"/>
                </a:highlight>
                <a:latin typeface="微软雅黑 Light" panose="020B0502040204020203" pitchFamily="34" charset="-122"/>
                <a:ea typeface="微软雅黑 Light" panose="020B0502040204020203" pitchFamily="34" charset="-122"/>
              </a:rPr>
              <a:t>EPWM</a:t>
            </a:r>
            <a:r>
              <a:rPr lang="zh-CN" altLang="en-US" sz="900" dirty="0" smtClean="0">
                <a:highlight>
                  <a:srgbClr val="00FF00"/>
                </a:highlight>
                <a:latin typeface="微软雅黑 Light" panose="020B0502040204020203" pitchFamily="34" charset="-122"/>
                <a:ea typeface="微软雅黑 Light" panose="020B0502040204020203" pitchFamily="34" charset="-122"/>
              </a:rPr>
              <a:t>模块的同步，但有两个</a:t>
            </a:r>
            <a:r>
              <a:rPr lang="zh-CN" altLang="en-US" sz="900" dirty="0" smtClean="0">
                <a:highlight>
                  <a:srgbClr val="00FF00"/>
                </a:highlight>
                <a:latin typeface="微软雅黑 Light" panose="020B0502040204020203" pitchFamily="34" charset="-122"/>
                <a:ea typeface="微软雅黑 Light" panose="020B0502040204020203" pitchFamily="34" charset="-122"/>
              </a:rPr>
              <a:t>问题：</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a:t>
            </a:r>
            <a:r>
              <a:rPr lang="en-US" altLang="zh-CN" sz="900" dirty="0" smtClean="0">
                <a:highlight>
                  <a:srgbClr val="FF0000"/>
                </a:highlight>
                <a:latin typeface="微软雅黑 Light" panose="020B0502040204020203" pitchFamily="34" charset="-122"/>
                <a:ea typeface="微软雅黑 Light" panose="020B0502040204020203" pitchFamily="34" charset="-122"/>
              </a:rPr>
              <a:t>1</a:t>
            </a:r>
            <a:r>
              <a:rPr lang="zh-CN" altLang="en-US" sz="900" dirty="0" smtClean="0">
                <a:highlight>
                  <a:srgbClr val="FF0000"/>
                </a:highlight>
                <a:latin typeface="微软雅黑 Light" panose="020B0502040204020203" pitchFamily="34" charset="-122"/>
                <a:ea typeface="微软雅黑 Light" panose="020B0502040204020203" pitchFamily="34" charset="-122"/>
              </a:rPr>
              <a:t>）</a:t>
            </a:r>
            <a:r>
              <a:rPr lang="en-US" altLang="zh-CN" sz="900" dirty="0" smtClean="0">
                <a:highlight>
                  <a:srgbClr val="FF0000"/>
                </a:highlight>
                <a:latin typeface="微软雅黑 Light" panose="020B0502040204020203" pitchFamily="34" charset="-122"/>
                <a:ea typeface="微软雅黑 Light" panose="020B0502040204020203" pitchFamily="34" charset="-122"/>
              </a:rPr>
              <a:t>EPWM</a:t>
            </a:r>
            <a:r>
              <a:rPr lang="zh-CN" altLang="en-US" sz="900" dirty="0" smtClean="0">
                <a:highlight>
                  <a:srgbClr val="FF0000"/>
                </a:highlight>
                <a:latin typeface="微软雅黑 Light" panose="020B0502040204020203" pitchFamily="34" charset="-122"/>
                <a:ea typeface="微软雅黑 Light" panose="020B0502040204020203" pitchFamily="34" charset="-122"/>
              </a:rPr>
              <a:t>同步后，模块之间是否与有延时？</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a:t>
            </a:r>
            <a:r>
              <a:rPr lang="en-US" altLang="zh-CN" sz="900" dirty="0" smtClean="0">
                <a:highlight>
                  <a:srgbClr val="FF0000"/>
                </a:highlight>
                <a:latin typeface="微软雅黑 Light" panose="020B0502040204020203" pitchFamily="34" charset="-122"/>
                <a:ea typeface="微软雅黑 Light" panose="020B0502040204020203" pitchFamily="34" charset="-122"/>
              </a:rPr>
              <a:t>2</a:t>
            </a:r>
            <a:r>
              <a:rPr lang="zh-CN" altLang="en-US" sz="900" dirty="0" smtClean="0">
                <a:highlight>
                  <a:srgbClr val="FF0000"/>
                </a:highlight>
                <a:latin typeface="微软雅黑 Light" panose="020B0502040204020203" pitchFamily="34" charset="-122"/>
                <a:ea typeface="微软雅黑 Light" panose="020B0502040204020203" pitchFamily="34" charset="-122"/>
              </a:rPr>
              <a:t>）</a:t>
            </a:r>
            <a:r>
              <a:rPr lang="en-US" altLang="zh-CN" sz="900" dirty="0" smtClean="0">
                <a:highlight>
                  <a:srgbClr val="FF0000"/>
                </a:highlight>
                <a:latin typeface="微软雅黑 Light" panose="020B0502040204020203" pitchFamily="34" charset="-122"/>
                <a:ea typeface="微软雅黑 Light" panose="020B0502040204020203" pitchFamily="34" charset="-122"/>
              </a:rPr>
              <a:t>EPWM1</a:t>
            </a:r>
            <a:r>
              <a:rPr lang="zh-CN" altLang="en-US" sz="900" dirty="0" smtClean="0">
                <a:highlight>
                  <a:srgbClr val="FF0000"/>
                </a:highlight>
                <a:latin typeface="微软雅黑 Light" panose="020B0502040204020203" pitchFamily="34" charset="-122"/>
                <a:ea typeface="微软雅黑 Light" panose="020B0502040204020203" pitchFamily="34" charset="-122"/>
              </a:rPr>
              <a:t>的</a:t>
            </a:r>
            <a:r>
              <a:rPr lang="en-US" altLang="zh-CN" sz="900" dirty="0" smtClean="0">
                <a:highlight>
                  <a:srgbClr val="FF0000"/>
                </a:highlight>
                <a:latin typeface="微软雅黑 Light" panose="020B0502040204020203" pitchFamily="34" charset="-122"/>
                <a:ea typeface="微软雅黑 Light" panose="020B0502040204020203" pitchFamily="34" charset="-122"/>
              </a:rPr>
              <a:t>SYNCI</a:t>
            </a:r>
            <a:r>
              <a:rPr lang="zh-CN" altLang="en-US" sz="900" dirty="0" smtClean="0">
                <a:highlight>
                  <a:srgbClr val="FF0000"/>
                </a:highlight>
                <a:latin typeface="微软雅黑 Light" panose="020B0502040204020203" pitchFamily="34" charset="-122"/>
                <a:ea typeface="微软雅黑 Light" panose="020B0502040204020203" pitchFamily="34" charset="-122"/>
              </a:rPr>
              <a:t>和</a:t>
            </a:r>
            <a:r>
              <a:rPr lang="en-US" altLang="zh-CN" sz="900" dirty="0" smtClean="0">
                <a:highlight>
                  <a:srgbClr val="FF0000"/>
                </a:highlight>
                <a:latin typeface="微软雅黑 Light" panose="020B0502040204020203" pitchFamily="34" charset="-122"/>
                <a:ea typeface="微软雅黑 Light" panose="020B0502040204020203" pitchFamily="34" charset="-122"/>
              </a:rPr>
              <a:t>SYNCO</a:t>
            </a:r>
            <a:r>
              <a:rPr lang="zh-CN" altLang="en-US" sz="900" dirty="0" smtClean="0">
                <a:highlight>
                  <a:srgbClr val="FF0000"/>
                </a:highlight>
                <a:latin typeface="微软雅黑 Light" panose="020B0502040204020203" pitchFamily="34" charset="-122"/>
                <a:ea typeface="微软雅黑 Light" panose="020B0502040204020203" pitchFamily="34" charset="-122"/>
              </a:rPr>
              <a:t>分别是什么？</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7"/>
          <a:stretch>
            <a:fillRect/>
          </a:stretch>
        </p:blipFill>
        <p:spPr>
          <a:xfrm>
            <a:off x="6598920" y="3573145"/>
            <a:ext cx="4552950" cy="885825"/>
          </a:xfrm>
          <a:prstGeom prst="rect">
            <a:avLst/>
          </a:prstGeom>
        </p:spPr>
      </p:pic>
      <p:sp>
        <p:nvSpPr>
          <p:cNvPr id="11" name="文本框 10"/>
          <p:cNvSpPr txBox="1"/>
          <p:nvPr>
            <p:custDataLst>
              <p:tags r:id="rId8"/>
            </p:custDataLst>
          </p:nvPr>
        </p:nvSpPr>
        <p:spPr>
          <a:xfrm>
            <a:off x="6598920" y="4437380"/>
            <a:ext cx="3406775" cy="2038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这是不是说明还是有延时的，如果长链条传递延时岂不是很大？</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EPWM</a:t>
            </a:r>
            <a:r>
              <a:rPr dirty="0" smtClean="0"/>
              <a:t>基本配置，动作</a:t>
            </a:r>
            <a:r>
              <a:rPr lang="en-US" altLang="zh-CN" dirty="0" smtClean="0"/>
              <a:t>AQ</a:t>
            </a:r>
            <a:endParaRPr lang="en-US" altLang="zh-CN" dirty="0" smtClean="0"/>
          </a:p>
        </p:txBody>
      </p:sp>
      <p:pic>
        <p:nvPicPr>
          <p:cNvPr id="3" name="图片 2"/>
          <p:cNvPicPr>
            <a:picLocks noChangeAspect="1"/>
          </p:cNvPicPr>
          <p:nvPr/>
        </p:nvPicPr>
        <p:blipFill>
          <a:blip r:embed="rId1"/>
          <a:stretch>
            <a:fillRect/>
          </a:stretch>
        </p:blipFill>
        <p:spPr>
          <a:xfrm>
            <a:off x="5733415" y="840105"/>
            <a:ext cx="5120640" cy="782955"/>
          </a:xfrm>
          <a:prstGeom prst="rect">
            <a:avLst/>
          </a:prstGeom>
        </p:spPr>
      </p:pic>
      <p:pic>
        <p:nvPicPr>
          <p:cNvPr id="6" name="图片 5"/>
          <p:cNvPicPr>
            <a:picLocks noChangeAspect="1"/>
          </p:cNvPicPr>
          <p:nvPr/>
        </p:nvPicPr>
        <p:blipFill>
          <a:blip r:embed="rId2"/>
          <a:stretch>
            <a:fillRect/>
          </a:stretch>
        </p:blipFill>
        <p:spPr>
          <a:xfrm>
            <a:off x="550545" y="836930"/>
            <a:ext cx="4297680" cy="2731770"/>
          </a:xfrm>
          <a:prstGeom prst="rect">
            <a:avLst/>
          </a:prstGeom>
        </p:spPr>
      </p:pic>
      <p:sp>
        <p:nvSpPr>
          <p:cNvPr id="18" name="矩形 17"/>
          <p:cNvSpPr/>
          <p:nvPr/>
        </p:nvSpPr>
        <p:spPr>
          <a:xfrm>
            <a:off x="1270635" y="1269365"/>
            <a:ext cx="1671320" cy="221996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3954780" y="1557020"/>
            <a:ext cx="635000" cy="19329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custDataLst>
              <p:tags r:id="rId3"/>
            </p:custDataLst>
          </p:nvPr>
        </p:nvSpPr>
        <p:spPr>
          <a:xfrm>
            <a:off x="-133350" y="1844675"/>
            <a:ext cx="179133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目前常用到的也就</a:t>
            </a:r>
            <a:r>
              <a:rPr lang="zh-CN" altLang="en-US" sz="1200" dirty="0" smtClean="0">
                <a:highlight>
                  <a:srgbClr val="00FF00"/>
                </a:highlight>
                <a:latin typeface="微软雅黑 Light" panose="020B0502040204020203" pitchFamily="34" charset="-122"/>
                <a:ea typeface="微软雅黑 Light" panose="020B0502040204020203" pitchFamily="34" charset="-122"/>
              </a:rPr>
              <a:t>这些</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4"/>
            </p:custDataLst>
          </p:nvPr>
        </p:nvSpPr>
        <p:spPr>
          <a:xfrm>
            <a:off x="8612505" y="911225"/>
            <a:ext cx="163639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上升时与</a:t>
            </a:r>
            <a:r>
              <a:rPr lang="en-US" altLang="zh-CN" sz="900" dirty="0" smtClean="0">
                <a:highlight>
                  <a:srgbClr val="00FF00"/>
                </a:highlight>
                <a:latin typeface="微软雅黑 Light" panose="020B0502040204020203" pitchFamily="34" charset="-122"/>
                <a:ea typeface="微软雅黑 Light" panose="020B0502040204020203" pitchFamily="34" charset="-122"/>
              </a:rPr>
              <a:t>COMPA</a:t>
            </a:r>
            <a:r>
              <a:rPr lang="zh-CN" altLang="en-US" sz="900" dirty="0" smtClean="0">
                <a:highlight>
                  <a:srgbClr val="00FF00"/>
                </a:highlight>
                <a:latin typeface="微软雅黑 Light" panose="020B0502040204020203" pitchFamily="34" charset="-122"/>
                <a:ea typeface="微软雅黑 Light" panose="020B0502040204020203" pitchFamily="34" charset="-122"/>
              </a:rPr>
              <a:t>比较则</a:t>
            </a:r>
            <a:r>
              <a:rPr lang="zh-CN" altLang="en-US" sz="900" dirty="0" smtClean="0">
                <a:highlight>
                  <a:srgbClr val="00FF00"/>
                </a:highlight>
                <a:latin typeface="微软雅黑 Light" panose="020B0502040204020203" pitchFamily="34" charset="-122"/>
                <a:ea typeface="微软雅黑 Light" panose="020B0502040204020203" pitchFamily="34" charset="-122"/>
              </a:rPr>
              <a:t>清零</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5"/>
            </p:custDataLst>
          </p:nvPr>
        </p:nvSpPr>
        <p:spPr>
          <a:xfrm>
            <a:off x="8612505" y="1038225"/>
            <a:ext cx="163639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下降时与</a:t>
            </a:r>
            <a:r>
              <a:rPr lang="en-US" altLang="zh-CN" sz="900" dirty="0" smtClean="0">
                <a:highlight>
                  <a:srgbClr val="00FF00"/>
                </a:highlight>
                <a:latin typeface="微软雅黑 Light" panose="020B0502040204020203" pitchFamily="34" charset="-122"/>
                <a:ea typeface="微软雅黑 Light" panose="020B0502040204020203" pitchFamily="34" charset="-122"/>
              </a:rPr>
              <a:t>COMPA</a:t>
            </a:r>
            <a:r>
              <a:rPr lang="zh-CN" altLang="en-US" sz="900" dirty="0" smtClean="0">
                <a:highlight>
                  <a:srgbClr val="00FF00"/>
                </a:highlight>
                <a:latin typeface="微软雅黑 Light" panose="020B0502040204020203" pitchFamily="34" charset="-122"/>
                <a:ea typeface="微软雅黑 Light" panose="020B0502040204020203" pitchFamily="34" charset="-122"/>
              </a:rPr>
              <a:t>比较则置</a:t>
            </a:r>
            <a:r>
              <a:rPr lang="zh-CN" altLang="en-US" sz="900" dirty="0" smtClean="0">
                <a:highlight>
                  <a:srgbClr val="00FF00"/>
                </a:highlight>
                <a:latin typeface="微软雅黑 Light" panose="020B0502040204020203" pitchFamily="34" charset="-122"/>
                <a:ea typeface="微软雅黑 Light" panose="020B0502040204020203" pitchFamily="34" charset="-122"/>
              </a:rPr>
              <a:t>位</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6"/>
            </p:custDataLst>
          </p:nvPr>
        </p:nvSpPr>
        <p:spPr>
          <a:xfrm>
            <a:off x="550545" y="3573145"/>
            <a:ext cx="132080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这里没怎么用过</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cxnSp>
        <p:nvCxnSpPr>
          <p:cNvPr id="26" name="直接连接符 25"/>
          <p:cNvCxnSpPr/>
          <p:nvPr/>
        </p:nvCxnSpPr>
        <p:spPr>
          <a:xfrm>
            <a:off x="1126490" y="3069590"/>
            <a:ext cx="0" cy="5035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2" name="图片 1"/>
          <p:cNvPicPr>
            <a:picLocks noChangeAspect="1"/>
          </p:cNvPicPr>
          <p:nvPr/>
        </p:nvPicPr>
        <p:blipFill>
          <a:blip r:embed="rId7"/>
          <a:stretch>
            <a:fillRect/>
          </a:stretch>
        </p:blipFill>
        <p:spPr>
          <a:xfrm>
            <a:off x="478155" y="4076700"/>
            <a:ext cx="4857589" cy="1595438"/>
          </a:xfrm>
          <a:prstGeom prst="rect">
            <a:avLst/>
          </a:prstGeom>
        </p:spPr>
      </p:pic>
      <p:sp>
        <p:nvSpPr>
          <p:cNvPr id="10" name="文本框 9"/>
          <p:cNvSpPr txBox="1"/>
          <p:nvPr>
            <p:custDataLst>
              <p:tags r:id="rId8"/>
            </p:custDataLst>
          </p:nvPr>
        </p:nvSpPr>
        <p:spPr>
          <a:xfrm>
            <a:off x="478155" y="5732780"/>
            <a:ext cx="179133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软件强制触发的</a:t>
            </a:r>
            <a:r>
              <a:rPr lang="zh-CN" altLang="en-US" sz="1200" dirty="0" smtClean="0">
                <a:highlight>
                  <a:srgbClr val="FFFF00"/>
                </a:highlight>
                <a:latin typeface="微软雅黑 Light" panose="020B0502040204020203" pitchFamily="34" charset="-122"/>
                <a:ea typeface="微软雅黑 Light" panose="020B0502040204020203" pitchFamily="34" charset="-122"/>
              </a:rPr>
              <a:t>寄存器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9"/>
          <a:stretch>
            <a:fillRect/>
          </a:stretch>
        </p:blipFill>
        <p:spPr>
          <a:xfrm>
            <a:off x="5911850" y="1823720"/>
            <a:ext cx="4942205" cy="3913505"/>
          </a:xfrm>
          <a:prstGeom prst="rect">
            <a:avLst/>
          </a:prstGeom>
        </p:spPr>
      </p:pic>
      <p:cxnSp>
        <p:nvCxnSpPr>
          <p:cNvPr id="20" name="直接连接符 19"/>
          <p:cNvCxnSpPr/>
          <p:nvPr/>
        </p:nvCxnSpPr>
        <p:spPr>
          <a:xfrm flipH="1">
            <a:off x="6635115" y="1629410"/>
            <a:ext cx="828040" cy="9105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2" name="文本框 21"/>
          <p:cNvSpPr txBox="1"/>
          <p:nvPr>
            <p:custDataLst>
              <p:tags r:id="rId10"/>
            </p:custDataLst>
          </p:nvPr>
        </p:nvSpPr>
        <p:spPr>
          <a:xfrm>
            <a:off x="6563360" y="2830830"/>
            <a:ext cx="179133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针对软件操作立刻</a:t>
            </a:r>
            <a:r>
              <a:rPr lang="zh-CN" altLang="en-US" sz="1200" dirty="0" smtClean="0">
                <a:highlight>
                  <a:srgbClr val="00FF00"/>
                </a:highlight>
                <a:latin typeface="微软雅黑 Light" panose="020B0502040204020203" pitchFamily="34" charset="-122"/>
                <a:ea typeface="微软雅黑 Light" panose="020B0502040204020203" pitchFamily="34" charset="-122"/>
              </a:rPr>
              <a:t>导入</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3" name="图片 22"/>
          <p:cNvPicPr>
            <a:picLocks noChangeAspect="1"/>
          </p:cNvPicPr>
          <p:nvPr/>
        </p:nvPicPr>
        <p:blipFill>
          <a:blip r:embed="rId11"/>
          <a:stretch>
            <a:fillRect/>
          </a:stretch>
        </p:blipFill>
        <p:spPr>
          <a:xfrm>
            <a:off x="5930265" y="5671820"/>
            <a:ext cx="4923155" cy="958850"/>
          </a:xfrm>
          <a:prstGeom prst="rect">
            <a:avLst/>
          </a:prstGeom>
        </p:spPr>
      </p:pic>
      <p:sp>
        <p:nvSpPr>
          <p:cNvPr id="24" name="矩形 23"/>
          <p:cNvSpPr/>
          <p:nvPr/>
        </p:nvSpPr>
        <p:spPr>
          <a:xfrm>
            <a:off x="8399145" y="2853055"/>
            <a:ext cx="2367915" cy="30353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EPWM</a:t>
            </a:r>
            <a:r>
              <a:rPr dirty="0" smtClean="0"/>
              <a:t>基本配置，动作</a:t>
            </a:r>
            <a:r>
              <a:rPr lang="en-US" altLang="zh-CN" dirty="0" smtClean="0"/>
              <a:t>AQ</a:t>
            </a:r>
            <a:endParaRPr lang="en-US" altLang="zh-CN" dirty="0" smtClean="0"/>
          </a:p>
        </p:txBody>
      </p:sp>
      <p:pic>
        <p:nvPicPr>
          <p:cNvPr id="3" name="图片 2"/>
          <p:cNvPicPr>
            <a:picLocks noChangeAspect="1"/>
          </p:cNvPicPr>
          <p:nvPr/>
        </p:nvPicPr>
        <p:blipFill>
          <a:blip r:embed="rId1"/>
          <a:stretch>
            <a:fillRect/>
          </a:stretch>
        </p:blipFill>
        <p:spPr>
          <a:xfrm>
            <a:off x="710565" y="840105"/>
            <a:ext cx="5120640" cy="782955"/>
          </a:xfrm>
          <a:prstGeom prst="rect">
            <a:avLst/>
          </a:prstGeom>
        </p:spPr>
      </p:pic>
      <p:pic>
        <p:nvPicPr>
          <p:cNvPr id="17" name="图片 16"/>
          <p:cNvPicPr>
            <a:picLocks noChangeAspect="1"/>
          </p:cNvPicPr>
          <p:nvPr/>
        </p:nvPicPr>
        <p:blipFill>
          <a:blip r:embed="rId2"/>
          <a:stretch>
            <a:fillRect/>
          </a:stretch>
        </p:blipFill>
        <p:spPr>
          <a:xfrm>
            <a:off x="622935" y="4220845"/>
            <a:ext cx="3257550" cy="2328863"/>
          </a:xfrm>
          <a:prstGeom prst="rect">
            <a:avLst/>
          </a:prstGeom>
        </p:spPr>
      </p:pic>
      <p:pic>
        <p:nvPicPr>
          <p:cNvPr id="19" name="图片 18"/>
          <p:cNvPicPr>
            <a:picLocks noChangeAspect="1"/>
          </p:cNvPicPr>
          <p:nvPr/>
        </p:nvPicPr>
        <p:blipFill>
          <a:blip r:embed="rId3"/>
          <a:stretch>
            <a:fillRect/>
          </a:stretch>
        </p:blipFill>
        <p:spPr>
          <a:xfrm>
            <a:off x="710565" y="1706245"/>
            <a:ext cx="3186113" cy="2309813"/>
          </a:xfrm>
          <a:prstGeom prst="rect">
            <a:avLst/>
          </a:prstGeom>
        </p:spPr>
      </p:pic>
      <p:pic>
        <p:nvPicPr>
          <p:cNvPr id="20" name="图片 19"/>
          <p:cNvPicPr>
            <a:picLocks noChangeAspect="1"/>
          </p:cNvPicPr>
          <p:nvPr/>
        </p:nvPicPr>
        <p:blipFill>
          <a:blip r:embed="rId4"/>
          <a:stretch>
            <a:fillRect/>
          </a:stretch>
        </p:blipFill>
        <p:spPr>
          <a:xfrm>
            <a:off x="5951220" y="1340485"/>
            <a:ext cx="4929505" cy="4523105"/>
          </a:xfrm>
          <a:prstGeom prst="rect">
            <a:avLst/>
          </a:prstGeom>
        </p:spPr>
      </p:pic>
      <p:sp>
        <p:nvSpPr>
          <p:cNvPr id="22" name="文本框 21"/>
          <p:cNvSpPr txBox="1"/>
          <p:nvPr>
            <p:custDataLst>
              <p:tags r:id="rId5"/>
            </p:custDataLst>
          </p:nvPr>
        </p:nvSpPr>
        <p:spPr>
          <a:xfrm>
            <a:off x="982345" y="3990340"/>
            <a:ext cx="239014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在</a:t>
            </a:r>
            <a:r>
              <a:rPr lang="en-US" altLang="zh-CN" sz="1200" dirty="0" smtClean="0">
                <a:highlight>
                  <a:srgbClr val="FFFF00"/>
                </a:highlight>
                <a:latin typeface="微软雅黑 Light" panose="020B0502040204020203" pitchFamily="34" charset="-122"/>
                <a:ea typeface="微软雅黑 Light" panose="020B0502040204020203" pitchFamily="34" charset="-122"/>
              </a:rPr>
              <a:t>PWM</a:t>
            </a:r>
            <a:r>
              <a:rPr lang="zh-CN" altLang="en-US" sz="1200" dirty="0" smtClean="0">
                <a:highlight>
                  <a:srgbClr val="FFFF00"/>
                </a:highlight>
                <a:latin typeface="微软雅黑 Light" panose="020B0502040204020203" pitchFamily="34" charset="-122"/>
                <a:ea typeface="微软雅黑 Light" panose="020B0502040204020203" pitchFamily="34" charset="-122"/>
              </a:rPr>
              <a:t>不使能情况下的一些</a:t>
            </a:r>
            <a:r>
              <a:rPr lang="zh-CN" altLang="en-US" sz="1200" dirty="0" smtClean="0">
                <a:highlight>
                  <a:srgbClr val="FFFF00"/>
                </a:highlight>
                <a:latin typeface="微软雅黑 Light" panose="020B0502040204020203" pitchFamily="34" charset="-122"/>
                <a:ea typeface="微软雅黑 Light" panose="020B0502040204020203" pitchFamily="34" charset="-122"/>
              </a:rPr>
              <a:t>操作</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23" name="直接连接符 22"/>
          <p:cNvCxnSpPr/>
          <p:nvPr/>
        </p:nvCxnSpPr>
        <p:spPr>
          <a:xfrm>
            <a:off x="2854960" y="2276475"/>
            <a:ext cx="3816350" cy="15843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4" name="文本框 23"/>
          <p:cNvSpPr txBox="1"/>
          <p:nvPr>
            <p:custDataLst>
              <p:tags r:id="rId6"/>
            </p:custDataLst>
          </p:nvPr>
        </p:nvSpPr>
        <p:spPr>
          <a:xfrm>
            <a:off x="5951220" y="3860800"/>
            <a:ext cx="2336165" cy="64833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在不使能的情况下为啥还要设置为高呢？不应该设置为全低吗？</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这里可能与</a:t>
            </a:r>
            <a:r>
              <a:rPr lang="en-US" altLang="zh-CN" sz="1200" dirty="0" smtClean="0">
                <a:highlight>
                  <a:srgbClr val="00FF00"/>
                </a:highlight>
                <a:latin typeface="微软雅黑 Light" panose="020B0502040204020203" pitchFamily="34" charset="-122"/>
                <a:ea typeface="微软雅黑 Light" panose="020B0502040204020203" pitchFamily="34" charset="-122"/>
              </a:rPr>
              <a:t>ANPC</a:t>
            </a:r>
            <a:r>
              <a:rPr lang="zh-CN" altLang="en-US" sz="1200" dirty="0" smtClean="0">
                <a:highlight>
                  <a:srgbClr val="00FF00"/>
                </a:highlight>
                <a:latin typeface="微软雅黑 Light" panose="020B0502040204020203" pitchFamily="34" charset="-122"/>
                <a:ea typeface="微软雅黑 Light" panose="020B0502040204020203" pitchFamily="34" charset="-122"/>
              </a:rPr>
              <a:t>调制有关</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dirty="0" smtClean="0"/>
              <a:t>程序的启动流程</a:t>
            </a:r>
            <a:r>
              <a:rPr lang="en-US" altLang="zh-CN" dirty="0" smtClean="0"/>
              <a:t>-</a:t>
            </a:r>
            <a:r>
              <a:rPr dirty="0" smtClean="0"/>
              <a:t>复位后触发</a:t>
            </a:r>
            <a:r>
              <a:rPr lang="en-US" altLang="zh-CN" dirty="0" smtClean="0"/>
              <a:t>RESET</a:t>
            </a:r>
            <a:r>
              <a:rPr dirty="0" smtClean="0"/>
              <a:t>中断</a:t>
            </a:r>
            <a:endParaRPr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a:t>
            </a:r>
            <a:r>
              <a:rPr lang="en-US" altLang="zh-CN" sz="1400" b="1" dirty="0" smtClean="0">
                <a:latin typeface="微软雅黑 Light" panose="020B0502040204020203" pitchFamily="34" charset="-122"/>
                <a:ea typeface="微软雅黑 Light" panose="020B0502040204020203" pitchFamily="34" charset="-122"/>
              </a:rPr>
              <a:t>DSP</a:t>
            </a:r>
            <a:r>
              <a:rPr lang="zh-CN" altLang="en-US" sz="1400" b="1" dirty="0" smtClean="0">
                <a:latin typeface="微软雅黑 Light" panose="020B0502040204020203" pitchFamily="34" charset="-122"/>
                <a:ea typeface="微软雅黑 Light" panose="020B0502040204020203" pitchFamily="34" charset="-122"/>
              </a:rPr>
              <a:t>上电复位，触发</a:t>
            </a:r>
            <a:r>
              <a:rPr lang="en-US" altLang="zh-CN" sz="1400" b="1" dirty="0" smtClean="0">
                <a:latin typeface="微软雅黑 Light" panose="020B0502040204020203" pitchFamily="34" charset="-122"/>
                <a:ea typeface="微软雅黑 Light" panose="020B0502040204020203" pitchFamily="34" charset="-122"/>
              </a:rPr>
              <a:t>RESET</a:t>
            </a:r>
            <a:r>
              <a:rPr lang="zh-CN" altLang="en-US" sz="1400" b="1" dirty="0" smtClean="0">
                <a:latin typeface="微软雅黑 Light" panose="020B0502040204020203" pitchFamily="34" charset="-122"/>
                <a:ea typeface="微软雅黑 Light" panose="020B0502040204020203" pitchFamily="34" charset="-122"/>
              </a:rPr>
              <a:t>中断，指向</a:t>
            </a:r>
            <a:r>
              <a:rPr lang="en-US" altLang="zh-CN" sz="1400" b="1" dirty="0" smtClean="0">
                <a:latin typeface="微软雅黑 Light" panose="020B0502040204020203" pitchFamily="34" charset="-122"/>
                <a:ea typeface="微软雅黑 Light" panose="020B0502040204020203" pitchFamily="34" charset="-122"/>
              </a:rPr>
              <a:t>Boo ROM</a:t>
            </a:r>
            <a:r>
              <a:rPr lang="zh-CN" altLang="en-US" sz="1400" b="1" dirty="0" smtClean="0">
                <a:latin typeface="微软雅黑 Light" panose="020B0502040204020203" pitchFamily="34" charset="-122"/>
                <a:ea typeface="微软雅黑 Light" panose="020B0502040204020203" pitchFamily="34" charset="-122"/>
              </a:rPr>
              <a:t>内的</a:t>
            </a:r>
            <a:r>
              <a:rPr lang="zh-CN" altLang="en-US" sz="1400" b="1" dirty="0" smtClean="0">
                <a:latin typeface="微软雅黑 Light" panose="020B0502040204020203" pitchFamily="34" charset="-122"/>
                <a:ea typeface="微软雅黑 Light" panose="020B0502040204020203" pitchFamily="34" charset="-122"/>
              </a:rPr>
              <a:t>代码</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7" name="图片 6"/>
          <p:cNvPicPr>
            <a:picLocks noChangeAspect="1"/>
          </p:cNvPicPr>
          <p:nvPr>
            <p:custDataLst>
              <p:tags r:id="rId14"/>
            </p:custDataLst>
          </p:nvPr>
        </p:nvPicPr>
        <p:blipFill>
          <a:blip r:embed="rId15"/>
          <a:stretch>
            <a:fillRect/>
          </a:stretch>
        </p:blipFill>
        <p:spPr>
          <a:xfrm>
            <a:off x="4366895" y="1052195"/>
            <a:ext cx="4238625" cy="180975"/>
          </a:xfrm>
          <a:prstGeom prst="rect">
            <a:avLst/>
          </a:prstGeom>
        </p:spPr>
      </p:pic>
      <p:pic>
        <p:nvPicPr>
          <p:cNvPr id="8" name="图片 7"/>
          <p:cNvPicPr>
            <a:picLocks noChangeAspect="1"/>
          </p:cNvPicPr>
          <p:nvPr>
            <p:custDataLst>
              <p:tags r:id="rId16"/>
            </p:custDataLst>
          </p:nvPr>
        </p:nvPicPr>
        <p:blipFill>
          <a:blip r:embed="rId17"/>
          <a:stretch>
            <a:fillRect/>
          </a:stretch>
        </p:blipFill>
        <p:spPr>
          <a:xfrm>
            <a:off x="4366895" y="1233170"/>
            <a:ext cx="4591050" cy="161925"/>
          </a:xfrm>
          <a:prstGeom prst="rect">
            <a:avLst/>
          </a:prstGeom>
        </p:spPr>
      </p:pic>
      <p:sp>
        <p:nvSpPr>
          <p:cNvPr id="10" name="文本框 9"/>
          <p:cNvSpPr txBox="1"/>
          <p:nvPr>
            <p:custDataLst>
              <p:tags r:id="rId18"/>
            </p:custDataLst>
          </p:nvPr>
        </p:nvSpPr>
        <p:spPr>
          <a:xfrm>
            <a:off x="4366895" y="1515110"/>
            <a:ext cx="4785995" cy="36830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CMD</a:t>
            </a:r>
            <a:r>
              <a:rPr lang="zh-CN" altLang="en-US" sz="1200" dirty="0" smtClean="0">
                <a:latin typeface="微软雅黑 Light" panose="020B0502040204020203" pitchFamily="34" charset="-122"/>
                <a:ea typeface="微软雅黑 Light" panose="020B0502040204020203" pitchFamily="34" charset="-122"/>
              </a:rPr>
              <a:t>文件内关于</a:t>
            </a:r>
            <a:r>
              <a:rPr lang="en-US" altLang="zh-CN" sz="1200" dirty="0" smtClean="0">
                <a:latin typeface="微软雅黑 Light" panose="020B0502040204020203" pitchFamily="34" charset="-122"/>
                <a:ea typeface="微软雅黑 Light" panose="020B0502040204020203" pitchFamily="34" charset="-122"/>
              </a:rPr>
              <a:t>RESET</a:t>
            </a:r>
            <a:r>
              <a:rPr lang="zh-CN" altLang="en-US" sz="1200" dirty="0" smtClean="0">
                <a:latin typeface="微软雅黑 Light" panose="020B0502040204020203" pitchFamily="34" charset="-122"/>
                <a:ea typeface="微软雅黑 Light" panose="020B0502040204020203" pitchFamily="34" charset="-122"/>
              </a:rPr>
              <a:t>的地址信息，地址在</a:t>
            </a:r>
            <a:r>
              <a:rPr lang="en-US" altLang="zh-CN" sz="1200" dirty="0" smtClean="0">
                <a:latin typeface="微软雅黑 Light" panose="020B0502040204020203" pitchFamily="34" charset="-122"/>
                <a:ea typeface="微软雅黑 Light" panose="020B0502040204020203" pitchFamily="34" charset="-122"/>
              </a:rPr>
              <a:t>0</a:t>
            </a:r>
            <a:r>
              <a:rPr lang="en-US" altLang="zh-CN" sz="1200" dirty="0" smtClean="0">
                <a:latin typeface="微软雅黑 Light" panose="020B0502040204020203" pitchFamily="34" charset="-122"/>
                <a:ea typeface="微软雅黑 Light" panose="020B0502040204020203" pitchFamily="34" charset="-122"/>
              </a:rPr>
              <a:t>x3FFFC0</a:t>
            </a:r>
            <a:endParaRPr lang="en-US" altLang="zh-CN" sz="1200" dirty="0" smtClean="0">
              <a:latin typeface="微软雅黑 Light" panose="020B0502040204020203" pitchFamily="34" charset="-122"/>
              <a:ea typeface="微软雅黑 Light" panose="020B0502040204020203" pitchFamily="34" charset="-122"/>
            </a:endParaRPr>
          </a:p>
        </p:txBody>
      </p:sp>
      <p:pic>
        <p:nvPicPr>
          <p:cNvPr id="24" name="图片 23"/>
          <p:cNvPicPr>
            <a:picLocks noChangeAspect="1"/>
          </p:cNvPicPr>
          <p:nvPr>
            <p:custDataLst>
              <p:tags r:id="rId19"/>
            </p:custDataLst>
          </p:nvPr>
        </p:nvPicPr>
        <p:blipFill>
          <a:blip r:embed="rId20"/>
          <a:stretch>
            <a:fillRect/>
          </a:stretch>
        </p:blipFill>
        <p:spPr>
          <a:xfrm>
            <a:off x="4438650" y="1772285"/>
            <a:ext cx="4843145" cy="732155"/>
          </a:xfrm>
          <a:prstGeom prst="rect">
            <a:avLst/>
          </a:prstGeom>
        </p:spPr>
      </p:pic>
      <p:sp>
        <p:nvSpPr>
          <p:cNvPr id="25" name="文本框 24"/>
          <p:cNvSpPr txBox="1"/>
          <p:nvPr>
            <p:custDataLst>
              <p:tags r:id="rId21"/>
            </p:custDataLst>
          </p:nvPr>
        </p:nvSpPr>
        <p:spPr>
          <a:xfrm>
            <a:off x="4438650" y="2564765"/>
            <a:ext cx="5047615" cy="48006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Manual</a:t>
            </a:r>
            <a:r>
              <a:rPr lang="zh-CN" altLang="en-US" sz="1200" dirty="0" smtClean="0">
                <a:latin typeface="微软雅黑 Light" panose="020B0502040204020203" pitchFamily="34" charset="-122"/>
                <a:ea typeface="微软雅黑 Light" panose="020B0502040204020203" pitchFamily="34" charset="-122"/>
              </a:rPr>
              <a:t>中关于</a:t>
            </a:r>
            <a:r>
              <a:rPr lang="en-US" altLang="zh-CN" sz="1200" dirty="0" smtClean="0">
                <a:latin typeface="微软雅黑 Light" panose="020B0502040204020203" pitchFamily="34" charset="-122"/>
                <a:ea typeface="微软雅黑 Light" panose="020B0502040204020203" pitchFamily="34" charset="-122"/>
              </a:rPr>
              <a:t>Reset</a:t>
            </a:r>
            <a:r>
              <a:rPr lang="zh-CN" altLang="en-US" sz="1200" dirty="0" smtClean="0">
                <a:latin typeface="微软雅黑 Light" panose="020B0502040204020203" pitchFamily="34" charset="-122"/>
                <a:ea typeface="微软雅黑 Light" panose="020B0502040204020203" pitchFamily="34" charset="-122"/>
              </a:rPr>
              <a:t>向量的描述，</a:t>
            </a:r>
            <a:r>
              <a:rPr lang="zh-CN" altLang="en-US" sz="1200" dirty="0" smtClean="0">
                <a:solidFill>
                  <a:srgbClr val="FF0000"/>
                </a:solidFill>
                <a:latin typeface="微软雅黑 Light" panose="020B0502040204020203" pitchFamily="34" charset="-122"/>
                <a:ea typeface="微软雅黑 Light" panose="020B0502040204020203" pitchFamily="34" charset="-122"/>
              </a:rPr>
              <a:t>但是在这个地址的代码是干嘛没有描述</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chemeClr val="tx1"/>
                </a:solidFill>
                <a:highlight>
                  <a:srgbClr val="00FF00"/>
                </a:highlight>
                <a:latin typeface="微软雅黑 Light" panose="020B0502040204020203" pitchFamily="34" charset="-122"/>
                <a:ea typeface="微软雅黑 Light" panose="020B0502040204020203" pitchFamily="34" charset="-122"/>
              </a:rPr>
              <a:t>网上很多帖子说跳转去执行</a:t>
            </a:r>
            <a:r>
              <a:rPr lang="en-US" altLang="zh-CN" sz="1200" dirty="0" smtClean="0">
                <a:solidFill>
                  <a:schemeClr val="tx1"/>
                </a:solidFill>
                <a:highlight>
                  <a:srgbClr val="00FF00"/>
                </a:highlight>
                <a:latin typeface="微软雅黑 Light" panose="020B0502040204020203" pitchFamily="34" charset="-122"/>
                <a:ea typeface="微软雅黑 Light" panose="020B0502040204020203" pitchFamily="34" charset="-122"/>
              </a:rPr>
              <a:t>InitBoot</a:t>
            </a:r>
            <a:r>
              <a:rPr lang="zh-CN" altLang="en-US" sz="1200" dirty="0" smtClean="0">
                <a:solidFill>
                  <a:schemeClr val="tx1"/>
                </a:solidFill>
                <a:highlight>
                  <a:srgbClr val="00FF00"/>
                </a:highlight>
                <a:latin typeface="微软雅黑 Light" panose="020B0502040204020203" pitchFamily="34" charset="-122"/>
                <a:ea typeface="微软雅黑 Light" panose="020B0502040204020203" pitchFamily="34" charset="-122"/>
              </a:rPr>
              <a:t>，但在</a:t>
            </a:r>
            <a:r>
              <a:rPr lang="en-US" altLang="zh-CN" sz="1200" dirty="0" smtClean="0">
                <a:solidFill>
                  <a:schemeClr val="tx1"/>
                </a:solidFill>
                <a:highlight>
                  <a:srgbClr val="00FF00"/>
                </a:highlight>
                <a:latin typeface="微软雅黑 Light" panose="020B0502040204020203" pitchFamily="34" charset="-122"/>
                <a:ea typeface="微软雅黑 Light" panose="020B0502040204020203" pitchFamily="34" charset="-122"/>
              </a:rPr>
              <a:t>Manual</a:t>
            </a:r>
            <a:r>
              <a:rPr lang="zh-CN" altLang="en-US" sz="1200" dirty="0" smtClean="0">
                <a:solidFill>
                  <a:schemeClr val="tx1"/>
                </a:solidFill>
                <a:highlight>
                  <a:srgbClr val="00FF00"/>
                </a:highlight>
                <a:latin typeface="微软雅黑 Light" panose="020B0502040204020203" pitchFamily="34" charset="-122"/>
                <a:ea typeface="微软雅黑 Light" panose="020B0502040204020203" pitchFamily="34" charset="-122"/>
              </a:rPr>
              <a:t>中没找到细节</a:t>
            </a:r>
            <a:endParaRPr lang="zh-CN" altLang="en-US" sz="12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6" name="图片 25"/>
          <p:cNvPicPr>
            <a:picLocks noChangeAspect="1"/>
          </p:cNvPicPr>
          <p:nvPr>
            <p:custDataLst>
              <p:tags r:id="rId22"/>
            </p:custDataLst>
          </p:nvPr>
        </p:nvPicPr>
        <p:blipFill>
          <a:blip r:embed="rId23"/>
          <a:stretch>
            <a:fillRect/>
          </a:stretch>
        </p:blipFill>
        <p:spPr>
          <a:xfrm>
            <a:off x="4366895" y="3240405"/>
            <a:ext cx="4999990" cy="1875155"/>
          </a:xfrm>
          <a:prstGeom prst="rect">
            <a:avLst/>
          </a:prstGeom>
        </p:spPr>
      </p:pic>
      <p:sp>
        <p:nvSpPr>
          <p:cNvPr id="27" name="矩形 26"/>
          <p:cNvSpPr/>
          <p:nvPr>
            <p:custDataLst>
              <p:tags r:id="rId24"/>
            </p:custDataLst>
          </p:nvPr>
        </p:nvSpPr>
        <p:spPr>
          <a:xfrm>
            <a:off x="4366895" y="4805680"/>
            <a:ext cx="4977130" cy="14541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custDataLst>
              <p:tags r:id="rId25"/>
            </p:custDataLst>
          </p:nvPr>
        </p:nvSpPr>
        <p:spPr>
          <a:xfrm>
            <a:off x="4350385" y="4143375"/>
            <a:ext cx="4977130" cy="14541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custDataLst>
              <p:tags r:id="rId26"/>
            </p:custDataLst>
          </p:nvPr>
        </p:nvSpPr>
        <p:spPr>
          <a:xfrm>
            <a:off x="4366895" y="5173345"/>
            <a:ext cx="5047615" cy="36830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Manual</a:t>
            </a:r>
            <a:r>
              <a:rPr lang="zh-CN" altLang="en-US" sz="1200" dirty="0" smtClean="0">
                <a:latin typeface="微软雅黑 Light" panose="020B0502040204020203" pitchFamily="34" charset="-122"/>
                <a:ea typeface="微软雅黑 Light" panose="020B0502040204020203" pitchFamily="34" charset="-122"/>
              </a:rPr>
              <a:t>中</a:t>
            </a:r>
            <a:r>
              <a:rPr lang="en-US" altLang="zh-CN" sz="1200" dirty="0" smtClean="0">
                <a:latin typeface="微软雅黑 Light" panose="020B0502040204020203" pitchFamily="34" charset="-122"/>
                <a:ea typeface="微软雅黑 Light" panose="020B0502040204020203" pitchFamily="34" charset="-122"/>
              </a:rPr>
              <a:t>Boot ROM</a:t>
            </a:r>
            <a:r>
              <a:rPr lang="zh-CN" altLang="en-US" sz="1200" dirty="0" smtClean="0">
                <a:latin typeface="微软雅黑 Light" panose="020B0502040204020203" pitchFamily="34" charset="-122"/>
                <a:ea typeface="微软雅黑 Light" panose="020B0502040204020203" pitchFamily="34" charset="-122"/>
              </a:rPr>
              <a:t>的地址分配（</a:t>
            </a:r>
            <a:r>
              <a:rPr lang="en-US" altLang="zh-CN" sz="1200" dirty="0" smtClean="0">
                <a:latin typeface="微软雅黑 Light" panose="020B0502040204020203" pitchFamily="34" charset="-122"/>
                <a:ea typeface="微软雅黑 Light" panose="020B0502040204020203" pitchFamily="34" charset="-122"/>
              </a:rPr>
              <a:t>0x3F8000~0x3FFFFF</a:t>
            </a:r>
            <a:r>
              <a:rPr lang="zh-CN" altLang="en-US" sz="1200" dirty="0" smtClean="0">
                <a:latin typeface="微软雅黑 Light" panose="020B0502040204020203" pitchFamily="34" charset="-122"/>
                <a:ea typeface="微软雅黑 Light" panose="020B0502040204020203" pitchFamily="34" charset="-122"/>
              </a:rPr>
              <a:t>），主要关注其中的</a:t>
            </a:r>
            <a:r>
              <a:rPr lang="en-US" altLang="zh-CN" sz="1200" dirty="0" smtClean="0">
                <a:latin typeface="微软雅黑 Light" panose="020B0502040204020203" pitchFamily="34" charset="-122"/>
                <a:ea typeface="微软雅黑 Light" panose="020B0502040204020203" pitchFamily="34" charset="-122"/>
              </a:rPr>
              <a:t>Boot</a:t>
            </a:r>
            <a:r>
              <a:rPr lang="zh-CN" altLang="en-US" sz="1200" dirty="0" smtClean="0">
                <a:latin typeface="微软雅黑 Light" panose="020B0502040204020203" pitchFamily="34" charset="-122"/>
                <a:ea typeface="微软雅黑 Light" panose="020B0502040204020203" pitchFamily="34" charset="-122"/>
              </a:rPr>
              <a:t>和</a:t>
            </a:r>
            <a:r>
              <a:rPr lang="en-US" altLang="zh-CN" sz="1200" dirty="0" smtClean="0">
                <a:latin typeface="微软雅黑 Light" panose="020B0502040204020203" pitchFamily="34" charset="-122"/>
                <a:ea typeface="微软雅黑 Light" panose="020B0502040204020203" pitchFamily="34" charset="-122"/>
              </a:rPr>
              <a:t>Vectors</a:t>
            </a:r>
            <a:endParaRPr lang="en-US" altLang="zh-CN"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7"/>
            </p:custDataLst>
          </p:nvPr>
        </p:nvSpPr>
        <p:spPr>
          <a:xfrm>
            <a:off x="622300" y="6400165"/>
            <a:ext cx="6231890"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3935730" y="5661025"/>
            <a:ext cx="8082280" cy="624205"/>
          </a:xfrm>
          <a:prstGeom prst="rect">
            <a:avLst/>
          </a:prstGeom>
          <a:noFill/>
        </p:spPr>
        <p:txBody>
          <a:bodyPr wrap="square" rtlCol="0" anchor="t">
            <a:noAutofit/>
          </a:bodyPr>
          <a:p>
            <a:pPr lvl="0" algn="l">
              <a:buClrTx/>
              <a:buSzTx/>
              <a:buFont typeface="Wingdings" panose="05000000000000000000" charset="0"/>
            </a:pPr>
            <a:r>
              <a:rPr lang="zh-CN" altLang="en-US" sz="1200" b="1" dirty="0" smtClean="0">
                <a:latin typeface="微软雅黑 Light" panose="020B0502040204020203" pitchFamily="34" charset="-122"/>
                <a:ea typeface="微软雅黑 Light" panose="020B0502040204020203" pitchFamily="34" charset="-122"/>
                <a:sym typeface="+mn-ea"/>
              </a:rPr>
              <a:t>技术帖分享：</a:t>
            </a:r>
            <a:endParaRPr lang="en-US" altLang="zh-CN" sz="1200" b="1"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https://e2echina.ti.com/support/microcontrollers/c2000/f/c2000-microcontrollers-forum/22790/c2000--------ti-fae</a:t>
            </a:r>
            <a:endParaRPr lang="en-US" altLang="zh-CN"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https://e2echina.ti.com/support/microcontrollers/c2000/f/c2000-microcontrollers-forum/81074/tms320f28335--</a:t>
            </a:r>
            <a:endParaRPr lang="en-US" altLang="zh-CN" sz="1200" dirty="0" smtClean="0">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EPWM</a:t>
            </a:r>
            <a:r>
              <a:rPr dirty="0" smtClean="0"/>
              <a:t>基本配置，配置</a:t>
            </a:r>
            <a:r>
              <a:rPr lang="en-US" altLang="zh-CN" dirty="0" smtClean="0"/>
              <a:t>TZ</a:t>
            </a:r>
            <a:r>
              <a:rPr dirty="0" smtClean="0">
                <a:solidFill>
                  <a:srgbClr val="FF0000"/>
                </a:solidFill>
              </a:rPr>
              <a:t>（对软件保护非常重要）</a:t>
            </a:r>
            <a:endParaRPr dirty="0" smtClean="0">
              <a:solidFill>
                <a:srgbClr val="FF0000"/>
              </a:solidFill>
            </a:endParaRPr>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46355" y="836295"/>
            <a:ext cx="6381750" cy="3071813"/>
          </a:xfrm>
          <a:prstGeom prst="rect">
            <a:avLst/>
          </a:prstGeom>
        </p:spPr>
      </p:pic>
      <p:sp>
        <p:nvSpPr>
          <p:cNvPr id="22" name="文本框 21"/>
          <p:cNvSpPr txBox="1"/>
          <p:nvPr>
            <p:custDataLst>
              <p:tags r:id="rId3"/>
            </p:custDataLst>
          </p:nvPr>
        </p:nvSpPr>
        <p:spPr>
          <a:xfrm>
            <a:off x="3286760" y="980440"/>
            <a:ext cx="1323975" cy="230505"/>
          </a:xfrm>
          <a:prstGeom prst="rect">
            <a:avLst/>
          </a:prstGeom>
          <a:noFill/>
        </p:spPr>
        <p:txBody>
          <a:bodyPr wrap="square" rtlCol="0">
            <a:noAutofit/>
          </a:bodyPr>
          <a:p>
            <a:pPr indent="0">
              <a:lnSpc>
                <a:spcPct val="100000"/>
              </a:lnSpc>
              <a:buFont typeface="Wingdings" panose="05000000000000000000" charset="0"/>
              <a:buNone/>
            </a:pPr>
            <a:r>
              <a:rPr lang="en-US" sz="1200" dirty="0" smtClean="0">
                <a:highlight>
                  <a:srgbClr val="FFFF00"/>
                </a:highlight>
                <a:latin typeface="微软雅黑 Light" panose="020B0502040204020203" pitchFamily="34" charset="-122"/>
                <a:ea typeface="微软雅黑 Light" panose="020B0502040204020203" pitchFamily="34" charset="-122"/>
              </a:rPr>
              <a:t>TZ</a:t>
            </a:r>
            <a:r>
              <a:rPr lang="zh-CN" altLang="en-US" sz="1200" dirty="0" smtClean="0">
                <a:highlight>
                  <a:srgbClr val="FFFF00"/>
                </a:highlight>
                <a:latin typeface="微软雅黑 Light" panose="020B0502040204020203" pitchFamily="34" charset="-122"/>
                <a:ea typeface="微软雅黑 Light" panose="020B0502040204020203" pitchFamily="34" charset="-122"/>
              </a:rPr>
              <a:t>的主要</a:t>
            </a:r>
            <a:r>
              <a:rPr lang="zh-CN" altLang="en-US" sz="1200" dirty="0" smtClean="0">
                <a:highlight>
                  <a:srgbClr val="FFFF00"/>
                </a:highlight>
                <a:latin typeface="微软雅黑 Light" panose="020B0502040204020203" pitchFamily="34" charset="-122"/>
                <a:ea typeface="微软雅黑 Light" panose="020B0502040204020203" pitchFamily="34" charset="-122"/>
              </a:rPr>
              <a:t>特征</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EPWM</a:t>
            </a:r>
            <a:r>
              <a:rPr dirty="0" smtClean="0"/>
              <a:t>基本配置，触发</a:t>
            </a:r>
            <a:r>
              <a:rPr lang="en-US" altLang="zh-CN" dirty="0" smtClean="0"/>
              <a:t>ADC</a:t>
            </a:r>
            <a:r>
              <a:rPr dirty="0" smtClean="0"/>
              <a:t>采样的</a:t>
            </a:r>
            <a:r>
              <a:rPr dirty="0" smtClean="0"/>
              <a:t>配置</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2"/>
          <a:stretch>
            <a:fillRect/>
          </a:stretch>
        </p:blipFill>
        <p:spPr>
          <a:xfrm>
            <a:off x="7030720" y="1703070"/>
            <a:ext cx="4657725" cy="257175"/>
          </a:xfrm>
          <a:prstGeom prst="rect">
            <a:avLst/>
          </a:prstGeom>
        </p:spPr>
      </p:pic>
      <p:pic>
        <p:nvPicPr>
          <p:cNvPr id="7" name="图片 6"/>
          <p:cNvPicPr>
            <a:picLocks noChangeAspect="1"/>
          </p:cNvPicPr>
          <p:nvPr/>
        </p:nvPicPr>
        <p:blipFill>
          <a:blip r:embed="rId3"/>
          <a:stretch>
            <a:fillRect/>
          </a:stretch>
        </p:blipFill>
        <p:spPr>
          <a:xfrm>
            <a:off x="7061835" y="1991360"/>
            <a:ext cx="4189095" cy="262890"/>
          </a:xfrm>
          <a:prstGeom prst="rect">
            <a:avLst/>
          </a:prstGeom>
        </p:spPr>
      </p:pic>
      <p:pic>
        <p:nvPicPr>
          <p:cNvPr id="8" name="图片 7"/>
          <p:cNvPicPr>
            <a:picLocks noChangeAspect="1"/>
          </p:cNvPicPr>
          <p:nvPr/>
        </p:nvPicPr>
        <p:blipFill>
          <a:blip r:embed="rId4"/>
          <a:stretch>
            <a:fillRect/>
          </a:stretch>
        </p:blipFill>
        <p:spPr>
          <a:xfrm>
            <a:off x="7061835" y="2925445"/>
            <a:ext cx="3274695" cy="274320"/>
          </a:xfrm>
          <a:prstGeom prst="rect">
            <a:avLst/>
          </a:prstGeom>
        </p:spPr>
      </p:pic>
      <p:pic>
        <p:nvPicPr>
          <p:cNvPr id="9" name="图片 8"/>
          <p:cNvPicPr>
            <a:picLocks noChangeAspect="1"/>
          </p:cNvPicPr>
          <p:nvPr/>
        </p:nvPicPr>
        <p:blipFill>
          <a:blip r:embed="rId5"/>
          <a:stretch>
            <a:fillRect/>
          </a:stretch>
        </p:blipFill>
        <p:spPr>
          <a:xfrm>
            <a:off x="7030720" y="3285490"/>
            <a:ext cx="3028950" cy="1280160"/>
          </a:xfrm>
          <a:prstGeom prst="rect">
            <a:avLst/>
          </a:prstGeom>
        </p:spPr>
      </p:pic>
      <p:sp>
        <p:nvSpPr>
          <p:cNvPr id="38" name="文本框 37"/>
          <p:cNvSpPr txBox="1"/>
          <p:nvPr>
            <p:custDataLst>
              <p:tags r:id="rId6"/>
            </p:custDataLst>
          </p:nvPr>
        </p:nvSpPr>
        <p:spPr>
          <a:xfrm>
            <a:off x="10415270" y="2924810"/>
            <a:ext cx="59817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周期</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7"/>
            </p:custDataLst>
          </p:nvPr>
        </p:nvSpPr>
        <p:spPr>
          <a:xfrm>
            <a:off x="10415270" y="3068955"/>
            <a:ext cx="51625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模式</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8"/>
            </p:custDataLst>
          </p:nvPr>
        </p:nvSpPr>
        <p:spPr>
          <a:xfrm>
            <a:off x="10358120" y="3285490"/>
            <a:ext cx="6553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移</a:t>
            </a:r>
            <a:r>
              <a:rPr lang="zh-CN" altLang="en-US" sz="900" dirty="0" smtClean="0">
                <a:highlight>
                  <a:srgbClr val="00FF00"/>
                </a:highlight>
                <a:latin typeface="微软雅黑 Light" panose="020B0502040204020203" pitchFamily="34" charset="-122"/>
                <a:ea typeface="微软雅黑 Light" panose="020B0502040204020203" pitchFamily="34" charset="-122"/>
              </a:rPr>
              <a:t>相</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726430" cy="316865"/>
          </a:xfrm>
        </p:spPr>
        <p:txBody>
          <a:bodyPr/>
          <a:lstStyle/>
          <a:p>
            <a:pPr>
              <a:lnSpc>
                <a:spcPct val="100000"/>
              </a:lnSpc>
            </a:pPr>
            <a:r>
              <a:rPr lang="en-US" altLang="zh-CN" dirty="0" smtClean="0"/>
              <a:t>CMPSS</a:t>
            </a:r>
            <a:r>
              <a:rPr dirty="0" smtClean="0"/>
              <a:t>（</a:t>
            </a:r>
            <a:r>
              <a:rPr lang="en-US" altLang="zh-CN" dirty="0" smtClean="0"/>
              <a:t>Comparator Subsystem</a:t>
            </a:r>
            <a:r>
              <a:rPr dirty="0" smtClean="0"/>
              <a:t>）概要</a:t>
            </a:r>
            <a:endParaRPr dirty="0" smtClean="0"/>
          </a:p>
        </p:txBody>
      </p:sp>
      <p:sp>
        <p:nvSpPr>
          <p:cNvPr id="3" name="文本框 2"/>
          <p:cNvSpPr txBox="1"/>
          <p:nvPr>
            <p:custDataLst>
              <p:tags r:id="rId1"/>
            </p:custDataLst>
          </p:nvPr>
        </p:nvSpPr>
        <p:spPr>
          <a:xfrm>
            <a:off x="6311265" y="36639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
            </p:custDataLst>
          </p:nvPr>
        </p:nvSpPr>
        <p:spPr>
          <a:xfrm>
            <a:off x="478155" y="4472940"/>
            <a:ext cx="3159760" cy="311150"/>
          </a:xfrm>
          <a:prstGeom prst="rect">
            <a:avLst/>
          </a:prstGeom>
          <a:noFill/>
        </p:spPr>
        <p:txBody>
          <a:bodyPr wrap="square" rtlCol="0">
            <a:noAutofit/>
          </a:bodyPr>
          <a:p>
            <a:pPr indent="0">
              <a:lnSpc>
                <a:spcPct val="15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基本原理就是比较器，对外部信号进行比较</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3"/>
          <a:stretch>
            <a:fillRect/>
          </a:stretch>
        </p:blipFill>
        <p:spPr>
          <a:xfrm>
            <a:off x="406400" y="836930"/>
            <a:ext cx="6524625" cy="3533775"/>
          </a:xfrm>
          <a:prstGeom prst="rect">
            <a:avLst/>
          </a:prstGeom>
        </p:spPr>
      </p:pic>
      <p:cxnSp>
        <p:nvCxnSpPr>
          <p:cNvPr id="24" name="直接连接符 23"/>
          <p:cNvCxnSpPr/>
          <p:nvPr/>
        </p:nvCxnSpPr>
        <p:spPr>
          <a:xfrm flipH="1">
            <a:off x="2782570" y="1629410"/>
            <a:ext cx="1224280" cy="29521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8" name="直接连接符 7"/>
          <p:cNvCxnSpPr/>
          <p:nvPr/>
        </p:nvCxnSpPr>
        <p:spPr>
          <a:xfrm flipH="1">
            <a:off x="2782570" y="3717290"/>
            <a:ext cx="1224280" cy="8636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4"/>
            </p:custDataLst>
          </p:nvPr>
        </p:nvSpPr>
        <p:spPr>
          <a:xfrm>
            <a:off x="7031355" y="981075"/>
            <a:ext cx="1715135" cy="311150"/>
          </a:xfrm>
          <a:prstGeom prst="rect">
            <a:avLst/>
          </a:prstGeom>
          <a:noFill/>
        </p:spPr>
        <p:txBody>
          <a:bodyPr wrap="square" rtlCol="0">
            <a:noAutofit/>
          </a:bodyPr>
          <a:p>
            <a:pPr indent="0">
              <a:lnSpc>
                <a:spcPct val="15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可以对</a:t>
            </a:r>
            <a:r>
              <a:rPr lang="en-US" altLang="zh-CN" sz="1200" dirty="0" smtClean="0">
                <a:highlight>
                  <a:srgbClr val="00FF00"/>
                </a:highlight>
                <a:latin typeface="微软雅黑 Light" panose="020B0502040204020203" pitchFamily="34" charset="-122"/>
                <a:ea typeface="微软雅黑 Light" panose="020B0502040204020203" pitchFamily="34" charset="-122"/>
              </a:rPr>
              <a:t>EPWM</a:t>
            </a:r>
            <a:r>
              <a:rPr lang="zh-CN" altLang="en-US" sz="1200" dirty="0" smtClean="0">
                <a:highlight>
                  <a:srgbClr val="00FF00"/>
                </a:highlight>
                <a:latin typeface="微软雅黑 Light" panose="020B0502040204020203" pitchFamily="34" charset="-122"/>
                <a:ea typeface="微软雅黑 Light" panose="020B0502040204020203" pitchFamily="34" charset="-122"/>
              </a:rPr>
              <a:t>进行</a:t>
            </a:r>
            <a:r>
              <a:rPr lang="zh-CN" altLang="en-US" sz="1200" dirty="0" smtClean="0">
                <a:highlight>
                  <a:srgbClr val="00FF00"/>
                </a:highlight>
                <a:latin typeface="微软雅黑 Light" panose="020B0502040204020203" pitchFamily="34" charset="-122"/>
                <a:ea typeface="微软雅黑 Light" panose="020B0502040204020203" pitchFamily="34" charset="-122"/>
              </a:rPr>
              <a:t>处理</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0" name="直接连接符 9"/>
          <p:cNvCxnSpPr/>
          <p:nvPr/>
        </p:nvCxnSpPr>
        <p:spPr>
          <a:xfrm flipV="1">
            <a:off x="6599555" y="1136650"/>
            <a:ext cx="431800" cy="15557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1" name="文本框 10"/>
          <p:cNvSpPr txBox="1"/>
          <p:nvPr>
            <p:custDataLst>
              <p:tags r:id="rId5"/>
            </p:custDataLst>
          </p:nvPr>
        </p:nvSpPr>
        <p:spPr>
          <a:xfrm>
            <a:off x="7031355" y="1484630"/>
            <a:ext cx="1673860" cy="311150"/>
          </a:xfrm>
          <a:prstGeom prst="rect">
            <a:avLst/>
          </a:prstGeom>
          <a:noFill/>
        </p:spPr>
        <p:txBody>
          <a:bodyPr wrap="square" rtlCol="0">
            <a:noAutofit/>
          </a:bodyPr>
          <a:p>
            <a:pPr indent="0">
              <a:lnSpc>
                <a:spcPct val="15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可以对</a:t>
            </a:r>
            <a:r>
              <a:rPr lang="en-US" altLang="zh-CN" sz="1200" dirty="0" smtClean="0">
                <a:highlight>
                  <a:srgbClr val="00FF00"/>
                </a:highlight>
                <a:latin typeface="微软雅黑 Light" panose="020B0502040204020203" pitchFamily="34" charset="-122"/>
                <a:ea typeface="微软雅黑 Light" panose="020B0502040204020203" pitchFamily="34" charset="-122"/>
              </a:rPr>
              <a:t>GPIO</a:t>
            </a:r>
            <a:r>
              <a:rPr lang="zh-CN" altLang="en-US" sz="1200" dirty="0" smtClean="0">
                <a:highlight>
                  <a:srgbClr val="00FF00"/>
                </a:highlight>
                <a:latin typeface="微软雅黑 Light" panose="020B0502040204020203" pitchFamily="34" charset="-122"/>
                <a:ea typeface="微软雅黑 Light" panose="020B0502040204020203" pitchFamily="34" charset="-122"/>
              </a:rPr>
              <a:t>进行</a:t>
            </a:r>
            <a:r>
              <a:rPr lang="zh-CN" altLang="en-US" sz="1200" dirty="0" smtClean="0">
                <a:highlight>
                  <a:srgbClr val="00FF00"/>
                </a:highlight>
                <a:latin typeface="微软雅黑 Light" panose="020B0502040204020203" pitchFamily="34" charset="-122"/>
                <a:ea typeface="微软雅黑 Light" panose="020B0502040204020203" pitchFamily="34" charset="-122"/>
              </a:rPr>
              <a:t>处理</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2" name="直接连接符 11"/>
          <p:cNvCxnSpPr>
            <a:endCxn id="11" idx="1"/>
          </p:cNvCxnSpPr>
          <p:nvPr/>
        </p:nvCxnSpPr>
        <p:spPr>
          <a:xfrm>
            <a:off x="6671310" y="1466215"/>
            <a:ext cx="360045" cy="1739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3" name="直接连接符 12"/>
          <p:cNvCxnSpPr/>
          <p:nvPr/>
        </p:nvCxnSpPr>
        <p:spPr>
          <a:xfrm>
            <a:off x="5231130" y="1700530"/>
            <a:ext cx="1871980" cy="44323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4" name="文本框 13"/>
          <p:cNvSpPr txBox="1"/>
          <p:nvPr>
            <p:custDataLst>
              <p:tags r:id="rId6"/>
            </p:custDataLst>
          </p:nvPr>
        </p:nvSpPr>
        <p:spPr>
          <a:xfrm>
            <a:off x="7103110" y="1988185"/>
            <a:ext cx="1228725" cy="311150"/>
          </a:xfrm>
          <a:prstGeom prst="rect">
            <a:avLst/>
          </a:prstGeom>
          <a:noFill/>
        </p:spPr>
        <p:txBody>
          <a:bodyPr wrap="square" rtlCol="0">
            <a:noAutofit/>
          </a:bodyPr>
          <a:p>
            <a:pPr indent="0">
              <a:lnSpc>
                <a:spcPct val="15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输出进行</a:t>
            </a:r>
            <a:r>
              <a:rPr lang="zh-CN" altLang="en-US" sz="1200" dirty="0" smtClean="0">
                <a:highlight>
                  <a:srgbClr val="00FF00"/>
                </a:highlight>
                <a:latin typeface="微软雅黑 Light" panose="020B0502040204020203" pitchFamily="34" charset="-122"/>
                <a:ea typeface="微软雅黑 Light" panose="020B0502040204020203" pitchFamily="34" charset="-122"/>
              </a:rPr>
              <a:t>滤波</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5" name="直接连接符 14"/>
          <p:cNvCxnSpPr/>
          <p:nvPr/>
        </p:nvCxnSpPr>
        <p:spPr>
          <a:xfrm flipH="1">
            <a:off x="3070860" y="1700530"/>
            <a:ext cx="288290" cy="7207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6" name="文本框 15"/>
          <p:cNvSpPr txBox="1"/>
          <p:nvPr>
            <p:custDataLst>
              <p:tags r:id="rId7"/>
            </p:custDataLst>
          </p:nvPr>
        </p:nvSpPr>
        <p:spPr>
          <a:xfrm>
            <a:off x="2062480" y="2420620"/>
            <a:ext cx="1403985" cy="20256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产生内部比较</a:t>
            </a:r>
            <a:r>
              <a:rPr lang="zh-CN" altLang="en-US" sz="1200" dirty="0" smtClean="0">
                <a:highlight>
                  <a:srgbClr val="00FF00"/>
                </a:highlight>
                <a:latin typeface="微软雅黑 Light" panose="020B0502040204020203" pitchFamily="34" charset="-122"/>
                <a:ea typeface="微软雅黑 Light" panose="020B0502040204020203" pitchFamily="34" charset="-122"/>
              </a:rPr>
              <a:t>信号</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726430" cy="316865"/>
          </a:xfrm>
        </p:spPr>
        <p:txBody>
          <a:bodyPr/>
          <a:lstStyle/>
          <a:p>
            <a:pPr>
              <a:lnSpc>
                <a:spcPct val="100000"/>
              </a:lnSpc>
            </a:pPr>
            <a:r>
              <a:rPr lang="en-US" altLang="zh-CN" dirty="0" smtClean="0"/>
              <a:t>CMPSS</a:t>
            </a:r>
            <a:r>
              <a:rPr dirty="0" smtClean="0"/>
              <a:t>使用</a:t>
            </a:r>
            <a:r>
              <a:rPr dirty="0" smtClean="0"/>
              <a:t>方法</a:t>
            </a:r>
            <a:endParaRPr dirty="0" smtClean="0"/>
          </a:p>
        </p:txBody>
      </p:sp>
      <p:sp>
        <p:nvSpPr>
          <p:cNvPr id="3" name="文本框 2"/>
          <p:cNvSpPr txBox="1"/>
          <p:nvPr>
            <p:custDataLst>
              <p:tags r:id="rId1"/>
            </p:custDataLst>
          </p:nvPr>
        </p:nvSpPr>
        <p:spPr>
          <a:xfrm>
            <a:off x="6311265" y="36639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478155" y="909320"/>
            <a:ext cx="5200650" cy="981075"/>
          </a:xfrm>
          <a:prstGeom prst="rect">
            <a:avLst/>
          </a:prstGeom>
        </p:spPr>
      </p:pic>
      <p:pic>
        <p:nvPicPr>
          <p:cNvPr id="16" name="图片 15"/>
          <p:cNvPicPr>
            <a:picLocks noChangeAspect="1"/>
          </p:cNvPicPr>
          <p:nvPr/>
        </p:nvPicPr>
        <p:blipFill>
          <a:blip r:embed="rId3"/>
          <a:stretch>
            <a:fillRect/>
          </a:stretch>
        </p:blipFill>
        <p:spPr>
          <a:xfrm>
            <a:off x="478155" y="1977390"/>
            <a:ext cx="5176838" cy="428625"/>
          </a:xfrm>
          <a:prstGeom prst="rect">
            <a:avLst/>
          </a:prstGeom>
        </p:spPr>
      </p:pic>
      <p:pic>
        <p:nvPicPr>
          <p:cNvPr id="17" name="图片 16"/>
          <p:cNvPicPr>
            <a:picLocks noChangeAspect="1"/>
          </p:cNvPicPr>
          <p:nvPr/>
        </p:nvPicPr>
        <p:blipFill>
          <a:blip r:embed="rId4"/>
          <a:stretch>
            <a:fillRect/>
          </a:stretch>
        </p:blipFill>
        <p:spPr>
          <a:xfrm>
            <a:off x="478155" y="2542540"/>
            <a:ext cx="5143500" cy="533400"/>
          </a:xfrm>
          <a:prstGeom prst="rect">
            <a:avLst/>
          </a:prstGeom>
        </p:spPr>
      </p:pic>
      <p:pic>
        <p:nvPicPr>
          <p:cNvPr id="18" name="图片 17"/>
          <p:cNvPicPr>
            <a:picLocks noChangeAspect="1"/>
          </p:cNvPicPr>
          <p:nvPr/>
        </p:nvPicPr>
        <p:blipFill>
          <a:blip r:embed="rId5"/>
          <a:stretch>
            <a:fillRect/>
          </a:stretch>
        </p:blipFill>
        <p:spPr>
          <a:xfrm>
            <a:off x="478155" y="3212465"/>
            <a:ext cx="5191125" cy="1271588"/>
          </a:xfrm>
          <a:prstGeom prst="rect">
            <a:avLst/>
          </a:prstGeom>
        </p:spPr>
      </p:pic>
      <p:sp>
        <p:nvSpPr>
          <p:cNvPr id="19" name="文本框 18"/>
          <p:cNvSpPr txBox="1"/>
          <p:nvPr>
            <p:custDataLst>
              <p:tags r:id="rId6"/>
            </p:custDataLst>
          </p:nvPr>
        </p:nvSpPr>
        <p:spPr>
          <a:xfrm>
            <a:off x="7534910" y="2924810"/>
            <a:ext cx="3159760" cy="311150"/>
          </a:xfrm>
          <a:prstGeom prst="rect">
            <a:avLst/>
          </a:prstGeom>
          <a:noFill/>
        </p:spPr>
        <p:txBody>
          <a:bodyPr wrap="square" rtlCol="0">
            <a:noAutofit/>
          </a:bodyPr>
          <a:p>
            <a:pPr indent="0">
              <a:lnSpc>
                <a:spcPct val="15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项目软件中好像没有用这个模块，找一点示例软件好了</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CAN</a:t>
            </a:r>
            <a:r>
              <a:rPr dirty="0" smtClean="0"/>
              <a:t>概要</a:t>
            </a:r>
            <a:endParaRPr dirty="0" smtClean="0"/>
          </a:p>
        </p:txBody>
      </p:sp>
      <p:sp>
        <p:nvSpPr>
          <p:cNvPr id="3" name="文本框 2"/>
          <p:cNvSpPr txBox="1"/>
          <p:nvPr>
            <p:custDataLst>
              <p:tags r:id="rId1"/>
            </p:custDataLst>
          </p:nvPr>
        </p:nvSpPr>
        <p:spPr>
          <a:xfrm>
            <a:off x="5086985" y="909320"/>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
            </p:custDataLst>
          </p:nvPr>
        </p:nvSpPr>
        <p:spPr>
          <a:xfrm>
            <a:off x="5158740" y="1700530"/>
            <a:ext cx="4171315" cy="582930"/>
          </a:xfrm>
          <a:prstGeom prst="rect">
            <a:avLst/>
          </a:prstGeom>
          <a:noFill/>
        </p:spPr>
        <p:txBody>
          <a:bodyPr wrap="square" rtlCol="0">
            <a:noAutofit/>
          </a:bodyPr>
          <a:p>
            <a:pPr indent="0">
              <a:lnSpc>
                <a:spcPct val="15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涉及到的主要模块如作图，</a:t>
            </a:r>
            <a:r>
              <a:rPr lang="en-US" altLang="zh-CN" sz="1200" dirty="0" smtClean="0">
                <a:highlight>
                  <a:srgbClr val="00FF00"/>
                </a:highlight>
                <a:latin typeface="微软雅黑 Light" panose="020B0502040204020203" pitchFamily="34" charset="-122"/>
                <a:ea typeface="微软雅黑 Light" panose="020B0502040204020203" pitchFamily="34" charset="-122"/>
              </a:rPr>
              <a:t>TB</a:t>
            </a:r>
            <a:r>
              <a:rPr lang="zh-CN" altLang="en-US" sz="1200" dirty="0" smtClean="0">
                <a:highlight>
                  <a:srgbClr val="00FF00"/>
                </a:highlight>
                <a:latin typeface="微软雅黑 Light" panose="020B0502040204020203" pitchFamily="34" charset="-122"/>
                <a:ea typeface="微软雅黑 Light" panose="020B0502040204020203" pitchFamily="34" charset="-122"/>
              </a:rPr>
              <a:t>（基本周期频率）</a:t>
            </a:r>
            <a:r>
              <a:rPr lang="en-US" altLang="zh-CN" sz="1200" dirty="0" smtClean="0">
                <a:highlight>
                  <a:srgbClr val="00FF00"/>
                </a:highlight>
                <a:latin typeface="微软雅黑 Light" panose="020B0502040204020203" pitchFamily="34" charset="-122"/>
                <a:ea typeface="微软雅黑 Light" panose="020B0502040204020203" pitchFamily="34" charset="-122"/>
              </a:rPr>
              <a:t>/CC</a:t>
            </a:r>
            <a:r>
              <a:rPr lang="zh-CN" altLang="en-US" sz="1200" dirty="0" smtClean="0">
                <a:highlight>
                  <a:srgbClr val="00FF00"/>
                </a:highlight>
                <a:latin typeface="微软雅黑 Light" panose="020B0502040204020203" pitchFamily="34" charset="-122"/>
                <a:ea typeface="微软雅黑 Light" panose="020B0502040204020203" pitchFamily="34" charset="-122"/>
              </a:rPr>
              <a:t>（计数器进行比较）</a:t>
            </a:r>
            <a:r>
              <a:rPr lang="en-US" altLang="zh-CN" sz="1200" dirty="0" smtClean="0">
                <a:highlight>
                  <a:srgbClr val="00FF00"/>
                </a:highlight>
                <a:latin typeface="微软雅黑 Light" panose="020B0502040204020203" pitchFamily="34" charset="-122"/>
                <a:ea typeface="微软雅黑 Light" panose="020B0502040204020203" pitchFamily="34" charset="-122"/>
              </a:rPr>
              <a:t>/AQ</a:t>
            </a:r>
            <a:r>
              <a:rPr lang="zh-CN" altLang="en-US" sz="1200" dirty="0" smtClean="0">
                <a:highlight>
                  <a:srgbClr val="00FF00"/>
                </a:highlight>
                <a:latin typeface="微软雅黑 Light" panose="020B0502040204020203" pitchFamily="34" charset="-122"/>
                <a:ea typeface="微软雅黑 Light" panose="020B0502040204020203" pitchFamily="34" charset="-122"/>
              </a:rPr>
              <a:t>（上升下降沿的动作配置）</a:t>
            </a:r>
            <a:r>
              <a:rPr lang="en-US" altLang="zh-CN" sz="1200" dirty="0" smtClean="0">
                <a:highlight>
                  <a:srgbClr val="00FF00"/>
                </a:highlight>
                <a:latin typeface="微软雅黑 Light" panose="020B0502040204020203" pitchFamily="34" charset="-122"/>
                <a:ea typeface="微软雅黑 Light" panose="020B0502040204020203" pitchFamily="34" charset="-122"/>
              </a:rPr>
              <a:t>/DB</a:t>
            </a:r>
            <a:r>
              <a:rPr lang="zh-CN" altLang="en-US" sz="1200" dirty="0" smtClean="0">
                <a:highlight>
                  <a:srgbClr val="00FF00"/>
                </a:highlight>
                <a:latin typeface="微软雅黑 Light" panose="020B0502040204020203" pitchFamily="34" charset="-122"/>
                <a:ea typeface="微软雅黑 Light" panose="020B0502040204020203" pitchFamily="34" charset="-122"/>
              </a:rPr>
              <a:t>（死区配置）</a:t>
            </a:r>
            <a:r>
              <a:rPr lang="en-US" altLang="zh-CN" sz="1200" dirty="0" smtClean="0">
                <a:highlight>
                  <a:srgbClr val="00FF00"/>
                </a:highlight>
                <a:latin typeface="微软雅黑 Light" panose="020B0502040204020203" pitchFamily="34" charset="-122"/>
                <a:ea typeface="微软雅黑 Light" panose="020B0502040204020203" pitchFamily="34" charset="-122"/>
              </a:rPr>
              <a:t>/PC/TZ</a:t>
            </a:r>
            <a:r>
              <a:rPr lang="zh-CN" altLang="en-US" sz="1200" dirty="0" smtClean="0">
                <a:highlight>
                  <a:srgbClr val="00FF00"/>
                </a:highlight>
                <a:latin typeface="微软雅黑 Light" panose="020B0502040204020203" pitchFamily="34" charset="-122"/>
                <a:ea typeface="微软雅黑 Light" panose="020B0502040204020203" pitchFamily="34" charset="-122"/>
              </a:rPr>
              <a:t>（触发</a:t>
            </a:r>
            <a:r>
              <a:rPr lang="zh-CN" altLang="en-US" sz="1200" dirty="0" smtClean="0">
                <a:highlight>
                  <a:srgbClr val="00FF00"/>
                </a:highlight>
                <a:latin typeface="微软雅黑 Light" panose="020B0502040204020203" pitchFamily="34" charset="-122"/>
                <a:ea typeface="微软雅黑 Light" panose="020B0502040204020203" pitchFamily="34" charset="-122"/>
              </a:rPr>
              <a:t>保护）</a:t>
            </a:r>
            <a:r>
              <a:rPr lang="en-US" altLang="zh-CN" sz="1200" dirty="0" smtClean="0">
                <a:highlight>
                  <a:srgbClr val="00FF00"/>
                </a:highlight>
                <a:latin typeface="微软雅黑 Light" panose="020B0502040204020203" pitchFamily="34" charset="-122"/>
                <a:ea typeface="微软雅黑 Light" panose="020B0502040204020203" pitchFamily="34" charset="-122"/>
              </a:rPr>
              <a:t>/ET</a:t>
            </a:r>
            <a:r>
              <a:rPr lang="zh-CN" altLang="en-US" sz="1200" dirty="0" smtClean="0">
                <a:highlight>
                  <a:srgbClr val="00FF00"/>
                </a:highlight>
                <a:latin typeface="微软雅黑 Light" panose="020B0502040204020203" pitchFamily="34" charset="-122"/>
                <a:ea typeface="微软雅黑 Light" panose="020B0502040204020203" pitchFamily="34" charset="-122"/>
              </a:rPr>
              <a:t>（中断</a:t>
            </a:r>
            <a:r>
              <a:rPr lang="zh-CN" altLang="en-US" sz="1200" dirty="0" smtClean="0">
                <a:highlight>
                  <a:srgbClr val="00FF00"/>
                </a:highlight>
                <a:latin typeface="微软雅黑 Light" panose="020B0502040204020203" pitchFamily="34" charset="-122"/>
                <a:ea typeface="微软雅黑 Light" panose="020B0502040204020203" pitchFamily="34" charset="-122"/>
              </a:rPr>
              <a:t>触发）</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其中</a:t>
            </a:r>
            <a:r>
              <a:rPr lang="en-US" altLang="zh-CN" sz="1200" dirty="0" smtClean="0">
                <a:latin typeface="微软雅黑 Light" panose="020B0502040204020203" pitchFamily="34" charset="-122"/>
                <a:ea typeface="微软雅黑 Light" panose="020B0502040204020203" pitchFamily="34" charset="-122"/>
              </a:rPr>
              <a:t>PC</a:t>
            </a:r>
            <a:r>
              <a:rPr lang="zh-CN" altLang="en-US" sz="1200" dirty="0" smtClean="0">
                <a:latin typeface="微软雅黑 Light" panose="020B0502040204020203" pitchFamily="34" charset="-122"/>
                <a:ea typeface="微软雅黑 Light" panose="020B0502040204020203" pitchFamily="34" charset="-122"/>
              </a:rPr>
              <a:t>可能用的比较少，其他基本都有</a:t>
            </a:r>
            <a:r>
              <a:rPr lang="zh-CN" altLang="en-US" sz="1200" dirty="0" smtClean="0">
                <a:latin typeface="微软雅黑 Light" panose="020B0502040204020203" pitchFamily="34" charset="-122"/>
                <a:ea typeface="微软雅黑 Light" panose="020B0502040204020203" pitchFamily="34" charset="-122"/>
              </a:rPr>
              <a:t>用</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118745" y="873760"/>
            <a:ext cx="4471035" cy="5979795"/>
          </a:xfrm>
          <a:prstGeom prst="rect">
            <a:avLst/>
          </a:prstGeom>
        </p:spPr>
      </p:pic>
      <p:sp>
        <p:nvSpPr>
          <p:cNvPr id="7" name="文本框 6"/>
          <p:cNvSpPr txBox="1"/>
          <p:nvPr>
            <p:custDataLst>
              <p:tags r:id="rId4"/>
            </p:custDataLst>
          </p:nvPr>
        </p:nvSpPr>
        <p:spPr>
          <a:xfrm>
            <a:off x="5447030" y="3645535"/>
            <a:ext cx="3973195" cy="582930"/>
          </a:xfrm>
          <a:prstGeom prst="rect">
            <a:avLst/>
          </a:prstGeom>
          <a:noFill/>
        </p:spPr>
        <p:txBody>
          <a:bodyPr wrap="square" rtlCol="0">
            <a:noAutofit/>
          </a:bodyPr>
          <a:p>
            <a:pPr indent="0">
              <a:lnSpc>
                <a:spcPct val="15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我的感觉是这里很多寄存器通常都有导入的时机（根据计数器的情况）</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SCI</a:t>
            </a:r>
            <a:r>
              <a:rPr dirty="0" smtClean="0"/>
              <a:t>概要</a:t>
            </a:r>
            <a:endParaRPr dirty="0" smtClean="0"/>
          </a:p>
        </p:txBody>
      </p:sp>
      <p:sp>
        <p:nvSpPr>
          <p:cNvPr id="3" name="文本框 2"/>
          <p:cNvSpPr txBox="1"/>
          <p:nvPr>
            <p:custDataLst>
              <p:tags r:id="rId1"/>
            </p:custDataLst>
          </p:nvPr>
        </p:nvSpPr>
        <p:spPr>
          <a:xfrm>
            <a:off x="5086985" y="909320"/>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
            </p:custDataLst>
          </p:nvPr>
        </p:nvSpPr>
        <p:spPr>
          <a:xfrm>
            <a:off x="5158740" y="1700530"/>
            <a:ext cx="4171315" cy="582930"/>
          </a:xfrm>
          <a:prstGeom prst="rect">
            <a:avLst/>
          </a:prstGeom>
          <a:noFill/>
        </p:spPr>
        <p:txBody>
          <a:bodyPr wrap="square" rtlCol="0">
            <a:noAutofit/>
          </a:bodyPr>
          <a:p>
            <a:pPr indent="0">
              <a:lnSpc>
                <a:spcPct val="15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涉及到的主要模块如作图，</a:t>
            </a:r>
            <a:r>
              <a:rPr lang="en-US" altLang="zh-CN" sz="1200" dirty="0" smtClean="0">
                <a:highlight>
                  <a:srgbClr val="00FF00"/>
                </a:highlight>
                <a:latin typeface="微软雅黑 Light" panose="020B0502040204020203" pitchFamily="34" charset="-122"/>
                <a:ea typeface="微软雅黑 Light" panose="020B0502040204020203" pitchFamily="34" charset="-122"/>
              </a:rPr>
              <a:t>TB</a:t>
            </a:r>
            <a:r>
              <a:rPr lang="zh-CN" altLang="en-US" sz="1200" dirty="0" smtClean="0">
                <a:highlight>
                  <a:srgbClr val="00FF00"/>
                </a:highlight>
                <a:latin typeface="微软雅黑 Light" panose="020B0502040204020203" pitchFamily="34" charset="-122"/>
                <a:ea typeface="微软雅黑 Light" panose="020B0502040204020203" pitchFamily="34" charset="-122"/>
              </a:rPr>
              <a:t>（基本周期频率）</a:t>
            </a:r>
            <a:r>
              <a:rPr lang="en-US" altLang="zh-CN" sz="1200" dirty="0" smtClean="0">
                <a:highlight>
                  <a:srgbClr val="00FF00"/>
                </a:highlight>
                <a:latin typeface="微软雅黑 Light" panose="020B0502040204020203" pitchFamily="34" charset="-122"/>
                <a:ea typeface="微软雅黑 Light" panose="020B0502040204020203" pitchFamily="34" charset="-122"/>
              </a:rPr>
              <a:t>/CC</a:t>
            </a:r>
            <a:r>
              <a:rPr lang="zh-CN" altLang="en-US" sz="1200" dirty="0" smtClean="0">
                <a:highlight>
                  <a:srgbClr val="00FF00"/>
                </a:highlight>
                <a:latin typeface="微软雅黑 Light" panose="020B0502040204020203" pitchFamily="34" charset="-122"/>
                <a:ea typeface="微软雅黑 Light" panose="020B0502040204020203" pitchFamily="34" charset="-122"/>
              </a:rPr>
              <a:t>（计数器进行比较）</a:t>
            </a:r>
            <a:r>
              <a:rPr lang="en-US" altLang="zh-CN" sz="1200" dirty="0" smtClean="0">
                <a:highlight>
                  <a:srgbClr val="00FF00"/>
                </a:highlight>
                <a:latin typeface="微软雅黑 Light" panose="020B0502040204020203" pitchFamily="34" charset="-122"/>
                <a:ea typeface="微软雅黑 Light" panose="020B0502040204020203" pitchFamily="34" charset="-122"/>
              </a:rPr>
              <a:t>/AQ</a:t>
            </a:r>
            <a:r>
              <a:rPr lang="zh-CN" altLang="en-US" sz="1200" dirty="0" smtClean="0">
                <a:highlight>
                  <a:srgbClr val="00FF00"/>
                </a:highlight>
                <a:latin typeface="微软雅黑 Light" panose="020B0502040204020203" pitchFamily="34" charset="-122"/>
                <a:ea typeface="微软雅黑 Light" panose="020B0502040204020203" pitchFamily="34" charset="-122"/>
              </a:rPr>
              <a:t>（上升下降沿的动作配置）</a:t>
            </a:r>
            <a:r>
              <a:rPr lang="en-US" altLang="zh-CN" sz="1200" dirty="0" smtClean="0">
                <a:highlight>
                  <a:srgbClr val="00FF00"/>
                </a:highlight>
                <a:latin typeface="微软雅黑 Light" panose="020B0502040204020203" pitchFamily="34" charset="-122"/>
                <a:ea typeface="微软雅黑 Light" panose="020B0502040204020203" pitchFamily="34" charset="-122"/>
              </a:rPr>
              <a:t>/DB</a:t>
            </a:r>
            <a:r>
              <a:rPr lang="zh-CN" altLang="en-US" sz="1200" dirty="0" smtClean="0">
                <a:highlight>
                  <a:srgbClr val="00FF00"/>
                </a:highlight>
                <a:latin typeface="微软雅黑 Light" panose="020B0502040204020203" pitchFamily="34" charset="-122"/>
                <a:ea typeface="微软雅黑 Light" panose="020B0502040204020203" pitchFamily="34" charset="-122"/>
              </a:rPr>
              <a:t>（死区配置）</a:t>
            </a:r>
            <a:r>
              <a:rPr lang="en-US" altLang="zh-CN" sz="1200" dirty="0" smtClean="0">
                <a:highlight>
                  <a:srgbClr val="00FF00"/>
                </a:highlight>
                <a:latin typeface="微软雅黑 Light" panose="020B0502040204020203" pitchFamily="34" charset="-122"/>
                <a:ea typeface="微软雅黑 Light" panose="020B0502040204020203" pitchFamily="34" charset="-122"/>
              </a:rPr>
              <a:t>/PC/TZ</a:t>
            </a:r>
            <a:r>
              <a:rPr lang="zh-CN" altLang="en-US" sz="1200" dirty="0" smtClean="0">
                <a:highlight>
                  <a:srgbClr val="00FF00"/>
                </a:highlight>
                <a:latin typeface="微软雅黑 Light" panose="020B0502040204020203" pitchFamily="34" charset="-122"/>
                <a:ea typeface="微软雅黑 Light" panose="020B0502040204020203" pitchFamily="34" charset="-122"/>
              </a:rPr>
              <a:t>（触发</a:t>
            </a:r>
            <a:r>
              <a:rPr lang="zh-CN" altLang="en-US" sz="1200" dirty="0" smtClean="0">
                <a:highlight>
                  <a:srgbClr val="00FF00"/>
                </a:highlight>
                <a:latin typeface="微软雅黑 Light" panose="020B0502040204020203" pitchFamily="34" charset="-122"/>
                <a:ea typeface="微软雅黑 Light" panose="020B0502040204020203" pitchFamily="34" charset="-122"/>
              </a:rPr>
              <a:t>保护）</a:t>
            </a:r>
            <a:r>
              <a:rPr lang="en-US" altLang="zh-CN" sz="1200" dirty="0" smtClean="0">
                <a:highlight>
                  <a:srgbClr val="00FF00"/>
                </a:highlight>
                <a:latin typeface="微软雅黑 Light" panose="020B0502040204020203" pitchFamily="34" charset="-122"/>
                <a:ea typeface="微软雅黑 Light" panose="020B0502040204020203" pitchFamily="34" charset="-122"/>
              </a:rPr>
              <a:t>/ET</a:t>
            </a:r>
            <a:r>
              <a:rPr lang="zh-CN" altLang="en-US" sz="1200" dirty="0" smtClean="0">
                <a:highlight>
                  <a:srgbClr val="00FF00"/>
                </a:highlight>
                <a:latin typeface="微软雅黑 Light" panose="020B0502040204020203" pitchFamily="34" charset="-122"/>
                <a:ea typeface="微软雅黑 Light" panose="020B0502040204020203" pitchFamily="34" charset="-122"/>
              </a:rPr>
              <a:t>（中断</a:t>
            </a:r>
            <a:r>
              <a:rPr lang="zh-CN" altLang="en-US" sz="1200" dirty="0" smtClean="0">
                <a:highlight>
                  <a:srgbClr val="00FF00"/>
                </a:highlight>
                <a:latin typeface="微软雅黑 Light" panose="020B0502040204020203" pitchFamily="34" charset="-122"/>
                <a:ea typeface="微软雅黑 Light" panose="020B0502040204020203" pitchFamily="34" charset="-122"/>
              </a:rPr>
              <a:t>触发）</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其中</a:t>
            </a:r>
            <a:r>
              <a:rPr lang="en-US" altLang="zh-CN" sz="1200" dirty="0" smtClean="0">
                <a:latin typeface="微软雅黑 Light" panose="020B0502040204020203" pitchFamily="34" charset="-122"/>
                <a:ea typeface="微软雅黑 Light" panose="020B0502040204020203" pitchFamily="34" charset="-122"/>
              </a:rPr>
              <a:t>PC</a:t>
            </a:r>
            <a:r>
              <a:rPr lang="zh-CN" altLang="en-US" sz="1200" dirty="0" smtClean="0">
                <a:latin typeface="微软雅黑 Light" panose="020B0502040204020203" pitchFamily="34" charset="-122"/>
                <a:ea typeface="微软雅黑 Light" panose="020B0502040204020203" pitchFamily="34" charset="-122"/>
              </a:rPr>
              <a:t>可能用的比较少，其他基本都有</a:t>
            </a:r>
            <a:r>
              <a:rPr lang="zh-CN" altLang="en-US" sz="1200" dirty="0" smtClean="0">
                <a:latin typeface="微软雅黑 Light" panose="020B0502040204020203" pitchFamily="34" charset="-122"/>
                <a:ea typeface="微软雅黑 Light" panose="020B0502040204020203" pitchFamily="34" charset="-122"/>
              </a:rPr>
              <a:t>用</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118745" y="873760"/>
            <a:ext cx="4471035" cy="5979795"/>
          </a:xfrm>
          <a:prstGeom prst="rect">
            <a:avLst/>
          </a:prstGeom>
        </p:spPr>
      </p:pic>
      <p:sp>
        <p:nvSpPr>
          <p:cNvPr id="7" name="文本框 6"/>
          <p:cNvSpPr txBox="1"/>
          <p:nvPr>
            <p:custDataLst>
              <p:tags r:id="rId4"/>
            </p:custDataLst>
          </p:nvPr>
        </p:nvSpPr>
        <p:spPr>
          <a:xfrm>
            <a:off x="5447030" y="3645535"/>
            <a:ext cx="3973195" cy="582930"/>
          </a:xfrm>
          <a:prstGeom prst="rect">
            <a:avLst/>
          </a:prstGeom>
          <a:noFill/>
        </p:spPr>
        <p:txBody>
          <a:bodyPr wrap="square" rtlCol="0">
            <a:noAutofit/>
          </a:bodyPr>
          <a:p>
            <a:pPr indent="0">
              <a:lnSpc>
                <a:spcPct val="15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我的感觉是这里很多寄存器通常都有导入的时机（根据计数器的情况）</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处理器架构学习</a:t>
            </a:r>
            <a:r>
              <a:rPr dirty="0" smtClean="0"/>
              <a:t>材料</a:t>
            </a:r>
            <a:endParaRPr dirty="0" smtClean="0"/>
          </a:p>
        </p:txBody>
      </p:sp>
      <p:sp>
        <p:nvSpPr>
          <p:cNvPr id="2" name="文本框 1"/>
          <p:cNvSpPr txBox="1"/>
          <p:nvPr>
            <p:custDataLst>
              <p:tags r:id="rId1"/>
            </p:custDataLst>
          </p:nvPr>
        </p:nvSpPr>
        <p:spPr>
          <a:xfrm>
            <a:off x="622300" y="836930"/>
            <a:ext cx="4908550" cy="1174115"/>
          </a:xfrm>
          <a:prstGeom prst="rect">
            <a:avLst/>
          </a:prstGeom>
          <a:noFill/>
        </p:spPr>
        <p:txBody>
          <a:bodyPr wrap="square" rtlCol="0">
            <a:noAutofit/>
          </a:bodyPr>
          <a:p>
            <a:pPr indent="0">
              <a:lnSpc>
                <a:spcPct val="15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网上的一些学习材料：</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[1] https://zhuanlan.zhihu.com/p/633949851</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[2] https://bbs.huaweicloud.com/blogs/264392</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[3] https://www.zhihu.com/question/52915983/answers/updated</a:t>
            </a:r>
            <a:endParaRPr lang="en-US" altLang="zh-CN" sz="1200"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处理器架构学习</a:t>
            </a:r>
            <a:r>
              <a:rPr dirty="0" smtClean="0"/>
              <a:t>材料</a:t>
            </a:r>
            <a:endParaRPr dirty="0" smtClean="0"/>
          </a:p>
        </p:txBody>
      </p:sp>
      <p:sp>
        <p:nvSpPr>
          <p:cNvPr id="6" name="文本框 5"/>
          <p:cNvSpPr txBox="1"/>
          <p:nvPr/>
        </p:nvSpPr>
        <p:spPr>
          <a:xfrm>
            <a:off x="1630680" y="2637155"/>
            <a:ext cx="6096000" cy="1003935"/>
          </a:xfrm>
          <a:prstGeom prst="rect">
            <a:avLst/>
          </a:prstGeom>
          <a:noFill/>
        </p:spPr>
        <p:txBody>
          <a:bodyPr wrap="square" rtlCol="0" anchor="t">
            <a:noAutofit/>
          </a:bodyPr>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关于浮点型数据的学习：</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https://blog.csdn.net/Dong_HFUT/article/details/124290674</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p:txBody>
      </p:sp>
      <p:sp>
        <p:nvSpPr>
          <p:cNvPr id="3" name="文本框 2"/>
          <p:cNvSpPr txBox="1"/>
          <p:nvPr/>
        </p:nvSpPr>
        <p:spPr>
          <a:xfrm>
            <a:off x="1702435" y="4220845"/>
            <a:ext cx="6096000" cy="1003935"/>
          </a:xfrm>
          <a:prstGeom prst="rect">
            <a:avLst/>
          </a:prstGeom>
          <a:noFill/>
        </p:spPr>
        <p:txBody>
          <a:bodyPr wrap="square" rtlCol="0" anchor="t">
            <a:noAutofit/>
          </a:bodyPr>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递归</a:t>
            </a: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函数学习：</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https://blog.csdn.net/2201_75642960/article/details/132256346</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https://blog.csdn.net/weixin_44572229/article/details/119909728</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DMA</a:t>
            </a:r>
            <a:r>
              <a:rPr dirty="0" smtClean="0"/>
              <a:t>的主要</a:t>
            </a:r>
            <a:r>
              <a:rPr dirty="0" smtClean="0"/>
              <a:t>架构</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
            </p:custDataLst>
          </p:nvPr>
        </p:nvSpPr>
        <p:spPr>
          <a:xfrm>
            <a:off x="7534910" y="1557020"/>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这里可以看到</a:t>
            </a:r>
            <a:r>
              <a:rPr lang="en-US" altLang="zh-CN" sz="1200" dirty="0" smtClean="0">
                <a:latin typeface="微软雅黑 Light" panose="020B0502040204020203" pitchFamily="34" charset="-122"/>
                <a:ea typeface="微软雅黑 Light" panose="020B0502040204020203" pitchFamily="34" charset="-122"/>
              </a:rPr>
              <a:t>DMA</a:t>
            </a:r>
            <a:r>
              <a:rPr lang="zh-CN" altLang="en-US" sz="1200" dirty="0" smtClean="0">
                <a:latin typeface="微软雅黑 Light" panose="020B0502040204020203" pitchFamily="34" charset="-122"/>
                <a:ea typeface="微软雅黑 Light" panose="020B0502040204020203" pitchFamily="34" charset="-122"/>
              </a:rPr>
              <a:t>不能访问</a:t>
            </a:r>
            <a:r>
              <a:rPr lang="en-US" altLang="zh-CN" sz="1200" dirty="0" smtClean="0">
                <a:latin typeface="微软雅黑 Light" panose="020B0502040204020203" pitchFamily="34" charset="-122"/>
                <a:ea typeface="微软雅黑 Light" panose="020B0502040204020203" pitchFamily="34" charset="-122"/>
              </a:rPr>
              <a:t>SCI</a:t>
            </a:r>
            <a:r>
              <a:rPr lang="zh-CN" altLang="en-US" sz="1200" dirty="0" smtClean="0">
                <a:latin typeface="微软雅黑 Light" panose="020B0502040204020203" pitchFamily="34" charset="-122"/>
                <a:ea typeface="微软雅黑 Light" panose="020B0502040204020203" pitchFamily="34" charset="-122"/>
              </a:rPr>
              <a:t>、</a:t>
            </a:r>
            <a:r>
              <a:rPr lang="en-US" altLang="zh-CN" sz="1200" dirty="0" smtClean="0">
                <a:latin typeface="微软雅黑 Light" panose="020B0502040204020203" pitchFamily="34" charset="-122"/>
                <a:ea typeface="微软雅黑 Light" panose="020B0502040204020203" pitchFamily="34" charset="-122"/>
              </a:rPr>
              <a:t>CAN</a:t>
            </a:r>
            <a:r>
              <a:rPr lang="zh-CN" altLang="en-US" sz="1200" dirty="0" smtClean="0">
                <a:latin typeface="微软雅黑 Light" panose="020B0502040204020203" pitchFamily="34" charset="-122"/>
                <a:ea typeface="微软雅黑 Light" panose="020B0502040204020203" pitchFamily="34" charset="-122"/>
              </a:rPr>
              <a:t>等外设，但访问</a:t>
            </a:r>
            <a:r>
              <a:rPr lang="en-US" altLang="zh-CN" sz="1200" dirty="0" smtClean="0">
                <a:latin typeface="微软雅黑 Light" panose="020B0502040204020203" pitchFamily="34" charset="-122"/>
                <a:ea typeface="微软雅黑 Light" panose="020B0502040204020203" pitchFamily="34" charset="-122"/>
              </a:rPr>
              <a:t>ADC</a:t>
            </a:r>
            <a:r>
              <a:rPr lang="zh-CN" altLang="en-US" sz="1200" dirty="0" smtClean="0">
                <a:latin typeface="微软雅黑 Light" panose="020B0502040204020203" pitchFamily="34" charset="-122"/>
                <a:ea typeface="微软雅黑 Light" panose="020B0502040204020203" pitchFamily="34" charset="-122"/>
              </a:rPr>
              <a:t>和</a:t>
            </a:r>
            <a:r>
              <a:rPr lang="en-US" altLang="zh-CN" sz="1200" dirty="0" smtClean="0">
                <a:latin typeface="微软雅黑 Light" panose="020B0502040204020203" pitchFamily="34" charset="-122"/>
                <a:ea typeface="微软雅黑 Light" panose="020B0502040204020203" pitchFamily="34" charset="-122"/>
              </a:rPr>
              <a:t>EPWM</a:t>
            </a:r>
            <a:r>
              <a:rPr lang="zh-CN" altLang="en-US" sz="1200" dirty="0" smtClean="0">
                <a:latin typeface="微软雅黑 Light" panose="020B0502040204020203" pitchFamily="34" charset="-122"/>
                <a:ea typeface="微软雅黑 Light" panose="020B0502040204020203" pitchFamily="34" charset="-122"/>
              </a:rPr>
              <a:t>是没有问题</a:t>
            </a:r>
            <a:r>
              <a:rPr lang="zh-CN" altLang="en-US" sz="1200" dirty="0" smtClean="0">
                <a:latin typeface="微软雅黑 Light" panose="020B0502040204020203" pitchFamily="34" charset="-122"/>
                <a:ea typeface="微软雅黑 Light" panose="020B0502040204020203" pitchFamily="34" charset="-122"/>
              </a:rPr>
              <a:t>的</a:t>
            </a:r>
            <a:endParaRPr lang="zh-CN" altLang="en-US" sz="1200"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p:spPr>
        <p:txBody>
          <a:bodyPr/>
          <a:lstStyle/>
          <a:p>
            <a:endParaRPr lang="zh-CN" altLang="en-US"/>
          </a:p>
        </p:txBody>
      </p:sp>
      <p:sp>
        <p:nvSpPr>
          <p:cNvPr id="3" name="内容占位符 2"/>
          <p:cNvSpPr>
            <a:spLocks noGrp="1"/>
          </p:cNvSpPr>
          <p:nvPr>
            <p:ph idx="1"/>
          </p:nvPr>
        </p:nvSpPr>
        <p:spPr>
          <a:xfrm>
            <a:off x="609521" y="1600201"/>
            <a:ext cx="10971372" cy="4525963"/>
          </a:xfrm>
        </p:spPr>
        <p:txBody>
          <a:bodyPr/>
          <a:lstStyle/>
          <a:p>
            <a:endParaRPr lang="zh-CN" altLang="en-US"/>
          </a:p>
        </p:txBody>
      </p:sp>
      <p:pic>
        <p:nvPicPr>
          <p:cNvPr id="5" name="Picture 8" descr="C:\Users\斌\Desktop\临时\封底_画板 1.jpg"/>
          <p:cNvPicPr>
            <a:picLocks noChangeAspect="1" noChangeArrowheads="1"/>
          </p:cNvPicPr>
          <p:nvPr/>
        </p:nvPicPr>
        <p:blipFill>
          <a:blip r:embed="rId1" cstate="print"/>
          <a:srcRect/>
          <a:stretch>
            <a:fillRect/>
          </a:stretch>
        </p:blipFill>
        <p:spPr bwMode="auto">
          <a:xfrm>
            <a:off x="0" y="0"/>
            <a:ext cx="12193245" cy="6858000"/>
          </a:xfrm>
          <a:prstGeom prst="rect">
            <a:avLst/>
          </a:prstGeom>
          <a:noFill/>
        </p:spPr>
      </p:pic>
      <p:sp>
        <p:nvSpPr>
          <p:cNvPr id="8" name="TextBox 7"/>
          <p:cNvSpPr txBox="1"/>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TextBox 8"/>
          <p:cNvSpPr txBox="1"/>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0" name="Picture 3" descr="C:\Users\斌\Desktop\临时\1_画板 1.png"/>
          <p:cNvPicPr>
            <a:picLocks noChangeAspect="1" noChangeArrowheads="1"/>
          </p:cNvPicPr>
          <p:nvPr/>
        </p:nvPicPr>
        <p:blipFill>
          <a:blip r:embed="rId2" cstate="print"/>
          <a:srcRect/>
          <a:stretch>
            <a:fillRect/>
          </a:stretch>
        </p:blipFill>
        <p:spPr bwMode="auto">
          <a:xfrm>
            <a:off x="10636781" y="5341668"/>
            <a:ext cx="709946" cy="669600"/>
          </a:xfrm>
          <a:prstGeom prst="rect">
            <a:avLst/>
          </a:prstGeom>
          <a:noFill/>
        </p:spPr>
      </p:pic>
      <p:pic>
        <p:nvPicPr>
          <p:cNvPr id="11" name="Picture 4" descr="C:\Users\斌\Desktop\临时\小图标 01.png"/>
          <p:cNvPicPr>
            <a:picLocks noChangeAspect="1" noChangeArrowheads="1"/>
          </p:cNvPicPr>
          <p:nvPr/>
        </p:nvPicPr>
        <p:blipFill>
          <a:blip r:embed="rId3" cstate="print"/>
          <a:srcRect/>
          <a:stretch>
            <a:fillRect/>
          </a:stretch>
        </p:blipFill>
        <p:spPr bwMode="auto">
          <a:xfrm>
            <a:off x="843767" y="5303886"/>
            <a:ext cx="164495" cy="164613"/>
          </a:xfrm>
          <a:prstGeom prst="rect">
            <a:avLst/>
          </a:prstGeom>
          <a:noFill/>
        </p:spPr>
      </p:pic>
      <p:pic>
        <p:nvPicPr>
          <p:cNvPr id="12" name="Picture 5" descr="C:\Users\斌\Desktop\临时\小图标 02.png"/>
          <p:cNvPicPr>
            <a:picLocks noChangeAspect="1" noChangeArrowheads="1"/>
          </p:cNvPicPr>
          <p:nvPr/>
        </p:nvPicPr>
        <p:blipFill>
          <a:blip r:embed="rId4" cstate="print"/>
          <a:srcRect/>
          <a:stretch>
            <a:fillRect/>
          </a:stretch>
        </p:blipFill>
        <p:spPr bwMode="auto">
          <a:xfrm>
            <a:off x="843767" y="5709258"/>
            <a:ext cx="164495" cy="127940"/>
          </a:xfrm>
          <a:prstGeom prst="rect">
            <a:avLst/>
          </a:prstGeom>
          <a:noFill/>
        </p:spPr>
      </p:pic>
      <p:pic>
        <p:nvPicPr>
          <p:cNvPr id="13" name="Picture 6" descr="C:\Users\斌\Desktop\临时\小图标 03.png"/>
          <p:cNvPicPr>
            <a:picLocks noChangeAspect="1" noChangeArrowheads="1"/>
          </p:cNvPicPr>
          <p:nvPr/>
        </p:nvPicPr>
        <p:blipFill>
          <a:blip r:embed="rId5"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6"/>
            </p:custDataLst>
          </p:nvPr>
        </p:nvPicPr>
        <p:blipFill>
          <a:blip r:embed="rId7"/>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dirty="0" smtClean="0"/>
              <a:t>程序的启动流程</a:t>
            </a:r>
            <a:r>
              <a:rPr lang="en-US" altLang="zh-CN" dirty="0" smtClean="0"/>
              <a:t>-</a:t>
            </a:r>
            <a:r>
              <a:rPr dirty="0" smtClean="0"/>
              <a:t>执行</a:t>
            </a:r>
            <a:r>
              <a:rPr lang="en-US" altLang="zh-CN" dirty="0" smtClean="0"/>
              <a:t>Boot ROM</a:t>
            </a:r>
            <a:r>
              <a:rPr dirty="0" smtClean="0"/>
              <a:t>中的</a:t>
            </a:r>
            <a:r>
              <a:rPr dirty="0" smtClean="0"/>
              <a:t>代码</a:t>
            </a:r>
            <a:endParaRPr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a:t>
            </a:r>
            <a:r>
              <a:rPr lang="en-US" altLang="zh-CN" sz="1400" b="1" dirty="0" smtClean="0">
                <a:latin typeface="微软雅黑 Light" panose="020B0502040204020203" pitchFamily="34" charset="-122"/>
                <a:ea typeface="微软雅黑 Light" panose="020B0502040204020203" pitchFamily="34" charset="-122"/>
                <a:sym typeface="+mn-ea"/>
              </a:rPr>
              <a:t>Boot ROM</a:t>
            </a:r>
            <a:r>
              <a:rPr lang="zh-CN" altLang="en-US" sz="1400" b="1" dirty="0" smtClean="0">
                <a:latin typeface="微软雅黑 Light" panose="020B0502040204020203" pitchFamily="34" charset="-122"/>
                <a:ea typeface="微软雅黑 Light" panose="020B0502040204020203" pitchFamily="34" charset="-122"/>
                <a:sym typeface="+mn-ea"/>
              </a:rPr>
              <a:t>中的代码运行，判断</a:t>
            </a:r>
            <a:r>
              <a:rPr lang="en-US" altLang="zh-CN" sz="1400" b="1" dirty="0" smtClean="0">
                <a:latin typeface="微软雅黑 Light" panose="020B0502040204020203" pitchFamily="34" charset="-122"/>
                <a:ea typeface="微软雅黑 Light" panose="020B0502040204020203" pitchFamily="34" charset="-122"/>
                <a:sym typeface="+mn-ea"/>
              </a:rPr>
              <a:t>Boot</a:t>
            </a:r>
            <a:r>
              <a:rPr lang="zh-CN" altLang="en-US" sz="1400" b="1" dirty="0" smtClean="0">
                <a:latin typeface="微软雅黑 Light" panose="020B0502040204020203" pitchFamily="34" charset="-122"/>
                <a:ea typeface="微软雅黑 Light" panose="020B0502040204020203" pitchFamily="34" charset="-122"/>
                <a:sym typeface="+mn-ea"/>
              </a:rPr>
              <a:t>的</a:t>
            </a:r>
            <a:r>
              <a:rPr lang="zh-CN" altLang="en-US" sz="1400" b="1" dirty="0" smtClean="0">
                <a:latin typeface="微软雅黑 Light" panose="020B0502040204020203" pitchFamily="34" charset="-122"/>
                <a:ea typeface="微软雅黑 Light" panose="020B0502040204020203" pitchFamily="34" charset="-122"/>
                <a:sym typeface="+mn-ea"/>
              </a:rPr>
              <a:t>模式</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4"/>
          <a:stretch>
            <a:fillRect/>
          </a:stretch>
        </p:blipFill>
        <p:spPr>
          <a:xfrm>
            <a:off x="4222750" y="979805"/>
            <a:ext cx="5976620" cy="2435225"/>
          </a:xfrm>
          <a:prstGeom prst="rect">
            <a:avLst/>
          </a:prstGeom>
        </p:spPr>
      </p:pic>
      <p:sp>
        <p:nvSpPr>
          <p:cNvPr id="29" name="文本框 28"/>
          <p:cNvSpPr txBox="1"/>
          <p:nvPr>
            <p:custDataLst>
              <p:tags r:id="rId15"/>
            </p:custDataLst>
          </p:nvPr>
        </p:nvSpPr>
        <p:spPr>
          <a:xfrm>
            <a:off x="4223385" y="3429000"/>
            <a:ext cx="6116955" cy="64135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Manual</a:t>
            </a:r>
            <a:r>
              <a:rPr lang="zh-CN" altLang="en-US" sz="1200" dirty="0" smtClean="0">
                <a:latin typeface="微软雅黑 Light" panose="020B0502040204020203" pitchFamily="34" charset="-122"/>
                <a:ea typeface="微软雅黑 Light" panose="020B0502040204020203" pitchFamily="34" charset="-122"/>
              </a:rPr>
              <a:t>中</a:t>
            </a:r>
            <a:r>
              <a:rPr lang="en-US" altLang="zh-CN" sz="1200" dirty="0" smtClean="0">
                <a:latin typeface="微软雅黑 Light" panose="020B0502040204020203" pitchFamily="34" charset="-122"/>
                <a:ea typeface="微软雅黑 Light" panose="020B0502040204020203" pitchFamily="34" charset="-122"/>
              </a:rPr>
              <a:t>Boot ROM</a:t>
            </a:r>
            <a:r>
              <a:rPr lang="zh-CN" altLang="en-US" sz="1200" dirty="0" smtClean="0">
                <a:latin typeface="微软雅黑 Light" panose="020B0502040204020203" pitchFamily="34" charset="-122"/>
                <a:ea typeface="微软雅黑 Light" panose="020B0502040204020203" pitchFamily="34" charset="-122"/>
              </a:rPr>
              <a:t>代码执行顺序，关键是</a:t>
            </a:r>
            <a:r>
              <a:rPr lang="zh-CN" altLang="en-US" sz="1200" dirty="0" smtClean="0">
                <a:solidFill>
                  <a:srgbClr val="FF0000"/>
                </a:solidFill>
                <a:latin typeface="微软雅黑 Light" panose="020B0502040204020203" pitchFamily="34" charset="-122"/>
                <a:ea typeface="微软雅黑 Light" panose="020B0502040204020203" pitchFamily="34" charset="-122"/>
              </a:rPr>
              <a:t>第</a:t>
            </a:r>
            <a:r>
              <a:rPr lang="en-US" altLang="zh-CN" sz="1200" dirty="0" smtClean="0">
                <a:solidFill>
                  <a:srgbClr val="FF0000"/>
                </a:solidFill>
                <a:latin typeface="微软雅黑 Light" panose="020B0502040204020203" pitchFamily="34" charset="-122"/>
                <a:ea typeface="微软雅黑 Light" panose="020B0502040204020203" pitchFamily="34" charset="-122"/>
              </a:rPr>
              <a:t>8</a:t>
            </a:r>
            <a:r>
              <a:rPr lang="zh-CN" altLang="en-US" sz="1200" dirty="0" smtClean="0">
                <a:solidFill>
                  <a:srgbClr val="FF0000"/>
                </a:solidFill>
                <a:latin typeface="微软雅黑 Light" panose="020B0502040204020203" pitchFamily="34" charset="-122"/>
                <a:ea typeface="微软雅黑 Light" panose="020B0502040204020203" pitchFamily="34" charset="-122"/>
              </a:rPr>
              <a:t>栏</a:t>
            </a:r>
            <a:r>
              <a:rPr lang="zh-CN" altLang="en-US" sz="1200" dirty="0" smtClean="0">
                <a:latin typeface="微软雅黑 Light" panose="020B0502040204020203" pitchFamily="34" charset="-122"/>
                <a:ea typeface="微软雅黑 Light" panose="020B0502040204020203" pitchFamily="34" charset="-122"/>
              </a:rPr>
              <a:t>，这里需要通过</a:t>
            </a:r>
            <a:r>
              <a:rPr lang="en-US" altLang="zh-CN" sz="1200" dirty="0" smtClean="0">
                <a:latin typeface="微软雅黑 Light" panose="020B0502040204020203" pitchFamily="34" charset="-122"/>
                <a:ea typeface="微软雅黑 Light" panose="020B0502040204020203" pitchFamily="34" charset="-122"/>
              </a:rPr>
              <a:t>GPIO</a:t>
            </a:r>
            <a:r>
              <a:rPr lang="zh-CN" altLang="en-US" sz="1200" dirty="0" smtClean="0">
                <a:latin typeface="微软雅黑 Light" panose="020B0502040204020203" pitchFamily="34" charset="-122"/>
                <a:ea typeface="微软雅黑 Light" panose="020B0502040204020203" pitchFamily="34" charset="-122"/>
              </a:rPr>
              <a:t>判断</a:t>
            </a:r>
            <a:r>
              <a:rPr lang="en-US" altLang="zh-CN" sz="1200" dirty="0" smtClean="0">
                <a:latin typeface="微软雅黑 Light" panose="020B0502040204020203" pitchFamily="34" charset="-122"/>
                <a:ea typeface="微软雅黑 Light" panose="020B0502040204020203" pitchFamily="34" charset="-122"/>
              </a:rPr>
              <a:t>Boot</a:t>
            </a:r>
            <a:r>
              <a:rPr lang="zh-CN" altLang="en-US" sz="1200" dirty="0" smtClean="0">
                <a:latin typeface="微软雅黑 Light" panose="020B0502040204020203" pitchFamily="34" charset="-122"/>
                <a:ea typeface="微软雅黑 Light" panose="020B0502040204020203" pitchFamily="34" charset="-122"/>
              </a:rPr>
              <a:t>的</a:t>
            </a:r>
            <a:r>
              <a:rPr lang="zh-CN" altLang="en-US" sz="1200" dirty="0" smtClean="0">
                <a:latin typeface="微软雅黑 Light" panose="020B0502040204020203" pitchFamily="34" charset="-122"/>
                <a:ea typeface="微软雅黑 Light" panose="020B0502040204020203" pitchFamily="34" charset="-122"/>
              </a:rPr>
              <a:t>模式</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几种启动模式见下表：（最常用的就是从</a:t>
            </a:r>
            <a:r>
              <a:rPr lang="en-US" altLang="zh-CN" sz="1200" dirty="0" smtClean="0">
                <a:solidFill>
                  <a:srgbClr val="FF0000"/>
                </a:solidFill>
                <a:latin typeface="微软雅黑 Light" panose="020B0502040204020203" pitchFamily="34" charset="-122"/>
                <a:ea typeface="微软雅黑 Light" panose="020B0502040204020203" pitchFamily="34" charset="-122"/>
              </a:rPr>
              <a:t>Flash</a:t>
            </a:r>
            <a:r>
              <a:rPr lang="zh-CN" altLang="en-US" sz="1200" dirty="0" smtClean="0">
                <a:latin typeface="微软雅黑 Light" panose="020B0502040204020203" pitchFamily="34" charset="-122"/>
                <a:ea typeface="微软雅黑 Light" panose="020B0502040204020203" pitchFamily="34" charset="-122"/>
              </a:rPr>
              <a:t>启动，</a:t>
            </a:r>
            <a:r>
              <a:rPr lang="zh-CN" altLang="en-US" sz="1200" dirty="0" smtClean="0">
                <a:solidFill>
                  <a:srgbClr val="FF0000"/>
                </a:solidFill>
                <a:latin typeface="微软雅黑 Light" panose="020B0502040204020203" pitchFamily="34" charset="-122"/>
                <a:ea typeface="微软雅黑 Light" panose="020B0502040204020203" pitchFamily="34" charset="-122"/>
              </a:rPr>
              <a:t>跳到</a:t>
            </a:r>
            <a:r>
              <a:rPr lang="en-US" altLang="zh-CN" sz="1200" dirty="0" smtClean="0">
                <a:solidFill>
                  <a:srgbClr val="FF0000"/>
                </a:solidFill>
                <a:latin typeface="微软雅黑 Light" panose="020B0502040204020203" pitchFamily="34" charset="-122"/>
                <a:ea typeface="微软雅黑 Light" panose="020B0502040204020203" pitchFamily="34" charset="-122"/>
              </a:rPr>
              <a:t>Flash</a:t>
            </a:r>
            <a:r>
              <a:rPr lang="zh-CN" altLang="en-US" sz="1200" dirty="0" smtClean="0">
                <a:solidFill>
                  <a:srgbClr val="FF0000"/>
                </a:solidFill>
                <a:latin typeface="微软雅黑 Light" panose="020B0502040204020203" pitchFamily="34" charset="-122"/>
                <a:ea typeface="微软雅黑 Light" panose="020B0502040204020203" pitchFamily="34" charset="-122"/>
              </a:rPr>
              <a:t>的初始地址？</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16"/>
          <a:stretch>
            <a:fillRect/>
          </a:stretch>
        </p:blipFill>
        <p:spPr>
          <a:xfrm>
            <a:off x="4222750" y="4093845"/>
            <a:ext cx="6117590" cy="1153795"/>
          </a:xfrm>
          <a:prstGeom prst="rect">
            <a:avLst/>
          </a:prstGeom>
        </p:spPr>
      </p:pic>
      <p:sp>
        <p:nvSpPr>
          <p:cNvPr id="28" name="矩形 27"/>
          <p:cNvSpPr/>
          <p:nvPr>
            <p:custDataLst>
              <p:tags r:id="rId17"/>
            </p:custDataLst>
          </p:nvPr>
        </p:nvSpPr>
        <p:spPr>
          <a:xfrm>
            <a:off x="4206875" y="3009265"/>
            <a:ext cx="6029960" cy="39624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18"/>
            </p:custDataLst>
          </p:nvPr>
        </p:nvSpPr>
        <p:spPr>
          <a:xfrm>
            <a:off x="622300" y="6400165"/>
            <a:ext cx="6231890"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dirty="0" smtClean="0"/>
              <a:t>程序的启动流程</a:t>
            </a:r>
            <a:r>
              <a:rPr lang="en-US" altLang="zh-CN" dirty="0" smtClean="0"/>
              <a:t>-</a:t>
            </a:r>
            <a:r>
              <a:rPr dirty="0" smtClean="0"/>
              <a:t>执行</a:t>
            </a:r>
            <a:r>
              <a:rPr lang="en-US" altLang="zh-CN" dirty="0" smtClean="0"/>
              <a:t>Boot ROM</a:t>
            </a:r>
            <a:r>
              <a:rPr dirty="0" smtClean="0"/>
              <a:t>中的</a:t>
            </a:r>
            <a:r>
              <a:rPr dirty="0" smtClean="0"/>
              <a:t>代码</a:t>
            </a:r>
            <a:endParaRPr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a:t>
            </a:r>
            <a:r>
              <a:rPr lang="en-US" altLang="zh-CN" sz="1400" b="1" dirty="0" smtClean="0">
                <a:latin typeface="微软雅黑 Light" panose="020B0502040204020203" pitchFamily="34" charset="-122"/>
                <a:ea typeface="微软雅黑 Light" panose="020B0502040204020203" pitchFamily="34" charset="-122"/>
                <a:sym typeface="+mn-ea"/>
              </a:rPr>
              <a:t>Boot ROM</a:t>
            </a:r>
            <a:r>
              <a:rPr lang="zh-CN" altLang="en-US" sz="1400" b="1" dirty="0" smtClean="0">
                <a:latin typeface="微软雅黑 Light" panose="020B0502040204020203" pitchFamily="34" charset="-122"/>
                <a:ea typeface="微软雅黑 Light" panose="020B0502040204020203" pitchFamily="34" charset="-122"/>
                <a:sym typeface="+mn-ea"/>
              </a:rPr>
              <a:t>中的代码运行，判断</a:t>
            </a:r>
            <a:r>
              <a:rPr lang="en-US" altLang="zh-CN" sz="1400" b="1" dirty="0" smtClean="0">
                <a:latin typeface="微软雅黑 Light" panose="020B0502040204020203" pitchFamily="34" charset="-122"/>
                <a:ea typeface="微软雅黑 Light" panose="020B0502040204020203" pitchFamily="34" charset="-122"/>
                <a:sym typeface="+mn-ea"/>
              </a:rPr>
              <a:t>Boot</a:t>
            </a:r>
            <a:r>
              <a:rPr lang="zh-CN" altLang="en-US" sz="1400" b="1" dirty="0" smtClean="0">
                <a:latin typeface="微软雅黑 Light" panose="020B0502040204020203" pitchFamily="34" charset="-122"/>
                <a:ea typeface="微软雅黑 Light" panose="020B0502040204020203" pitchFamily="34" charset="-122"/>
                <a:sym typeface="+mn-ea"/>
              </a:rPr>
              <a:t>的</a:t>
            </a:r>
            <a:r>
              <a:rPr lang="zh-CN" altLang="en-US" sz="1400" b="1" dirty="0" smtClean="0">
                <a:latin typeface="微软雅黑 Light" panose="020B0502040204020203" pitchFamily="34" charset="-122"/>
                <a:ea typeface="微软雅黑 Light" panose="020B0502040204020203" pitchFamily="34" charset="-122"/>
                <a:sym typeface="+mn-ea"/>
              </a:rPr>
              <a:t>模式</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4" name="图片 3"/>
          <p:cNvPicPr>
            <a:picLocks noChangeAspect="1"/>
          </p:cNvPicPr>
          <p:nvPr/>
        </p:nvPicPr>
        <p:blipFill>
          <a:blip r:embed="rId14"/>
          <a:stretch>
            <a:fillRect/>
          </a:stretch>
        </p:blipFill>
        <p:spPr>
          <a:xfrm>
            <a:off x="4295140" y="828040"/>
            <a:ext cx="5347970" cy="5201920"/>
          </a:xfrm>
          <a:prstGeom prst="rect">
            <a:avLst/>
          </a:prstGeom>
        </p:spPr>
      </p:pic>
      <p:sp>
        <p:nvSpPr>
          <p:cNvPr id="7" name="文本框 6"/>
          <p:cNvSpPr txBox="1"/>
          <p:nvPr>
            <p:custDataLst>
              <p:tags r:id="rId15"/>
            </p:custDataLst>
          </p:nvPr>
        </p:nvSpPr>
        <p:spPr>
          <a:xfrm>
            <a:off x="4438650" y="6164580"/>
            <a:ext cx="4131310" cy="25273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可以看出</a:t>
            </a:r>
            <a:r>
              <a:rPr lang="en-US" altLang="zh-CN" sz="1200" dirty="0" smtClean="0">
                <a:solidFill>
                  <a:srgbClr val="FF0000"/>
                </a:solidFill>
                <a:latin typeface="微软雅黑 Light" panose="020B0502040204020203" pitchFamily="34" charset="-122"/>
                <a:ea typeface="微软雅黑 Light" panose="020B0502040204020203" pitchFamily="34" charset="-122"/>
              </a:rPr>
              <a:t>/TRST</a:t>
            </a:r>
            <a:r>
              <a:rPr lang="zh-CN" altLang="en-US" sz="1200" dirty="0" smtClean="0">
                <a:latin typeface="微软雅黑 Light" panose="020B0502040204020203" pitchFamily="34" charset="-122"/>
                <a:ea typeface="微软雅黑 Light" panose="020B0502040204020203" pitchFamily="34" charset="-122"/>
              </a:rPr>
              <a:t>引脚非常重要，决定了是否进入仿真</a:t>
            </a:r>
            <a:r>
              <a:rPr lang="zh-CN" altLang="en-US" sz="1200" dirty="0" smtClean="0">
                <a:latin typeface="微软雅黑 Light" panose="020B0502040204020203" pitchFamily="34" charset="-122"/>
                <a:ea typeface="微软雅黑 Light" panose="020B0502040204020203" pitchFamily="34" charset="-122"/>
              </a:rPr>
              <a:t>模式</a:t>
            </a:r>
            <a:endParaRPr lang="zh-CN" altLang="en-US" sz="1200" dirty="0" smtClean="0">
              <a:latin typeface="微软雅黑 Light" panose="020B0502040204020203" pitchFamily="34" charset="-122"/>
              <a:ea typeface="微软雅黑 Light" panose="020B0502040204020203" pitchFamily="34" charset="-122"/>
            </a:endParaRPr>
          </a:p>
        </p:txBody>
      </p:sp>
      <p:cxnSp>
        <p:nvCxnSpPr>
          <p:cNvPr id="8" name="直接连接符 7"/>
          <p:cNvCxnSpPr/>
          <p:nvPr/>
        </p:nvCxnSpPr>
        <p:spPr>
          <a:xfrm flipH="1">
            <a:off x="5302885" y="5373370"/>
            <a:ext cx="144145" cy="791845"/>
          </a:xfrm>
          <a:prstGeom prst="line">
            <a:avLst/>
          </a:prstGeom>
          <a:ln w="12700">
            <a:solidFill>
              <a:srgbClr val="FF0000"/>
            </a:solidFill>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16"/>
            </p:custDataLst>
          </p:nvPr>
        </p:nvSpPr>
        <p:spPr>
          <a:xfrm>
            <a:off x="622300" y="6400165"/>
            <a:ext cx="6231890"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dirty="0" smtClean="0"/>
              <a:t>程序的启动流程</a:t>
            </a:r>
            <a:r>
              <a:rPr lang="en-US" altLang="zh-CN" dirty="0" smtClean="0"/>
              <a:t>-</a:t>
            </a:r>
            <a:r>
              <a:rPr dirty="0" smtClean="0"/>
              <a:t>执行</a:t>
            </a:r>
            <a:r>
              <a:rPr lang="en-US" altLang="zh-CN" dirty="0" smtClean="0"/>
              <a:t>Boot ROM</a:t>
            </a:r>
            <a:r>
              <a:rPr dirty="0" smtClean="0"/>
              <a:t>中的</a:t>
            </a:r>
            <a:r>
              <a:rPr dirty="0" smtClean="0"/>
              <a:t>代码</a:t>
            </a:r>
            <a:endParaRPr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a:t>
            </a:r>
            <a:r>
              <a:rPr lang="en-US" altLang="zh-CN" sz="1400" b="1" dirty="0" smtClean="0">
                <a:latin typeface="微软雅黑 Light" panose="020B0502040204020203" pitchFamily="34" charset="-122"/>
                <a:ea typeface="微软雅黑 Light" panose="020B0502040204020203" pitchFamily="34" charset="-122"/>
                <a:sym typeface="+mn-ea"/>
              </a:rPr>
              <a:t>Boot ROM</a:t>
            </a:r>
            <a:r>
              <a:rPr lang="zh-CN" altLang="en-US" sz="1400" b="1" dirty="0" smtClean="0">
                <a:latin typeface="微软雅黑 Light" panose="020B0502040204020203" pitchFamily="34" charset="-122"/>
                <a:ea typeface="微软雅黑 Light" panose="020B0502040204020203" pitchFamily="34" charset="-122"/>
                <a:sym typeface="+mn-ea"/>
              </a:rPr>
              <a:t>中的代码运行，判断</a:t>
            </a:r>
            <a:r>
              <a:rPr lang="en-US" altLang="zh-CN" sz="1400" b="1" dirty="0" smtClean="0">
                <a:latin typeface="微软雅黑 Light" panose="020B0502040204020203" pitchFamily="34" charset="-122"/>
                <a:ea typeface="微软雅黑 Light" panose="020B0502040204020203" pitchFamily="34" charset="-122"/>
                <a:sym typeface="+mn-ea"/>
              </a:rPr>
              <a:t>Boot</a:t>
            </a:r>
            <a:r>
              <a:rPr lang="zh-CN" altLang="en-US" sz="1400" b="1" dirty="0" smtClean="0">
                <a:latin typeface="微软雅黑 Light" panose="020B0502040204020203" pitchFamily="34" charset="-122"/>
                <a:ea typeface="微软雅黑 Light" panose="020B0502040204020203" pitchFamily="34" charset="-122"/>
                <a:sym typeface="+mn-ea"/>
              </a:rPr>
              <a:t>的</a:t>
            </a:r>
            <a:r>
              <a:rPr lang="zh-CN" altLang="en-US" sz="1400" b="1" dirty="0" smtClean="0">
                <a:latin typeface="微软雅黑 Light" panose="020B0502040204020203" pitchFamily="34" charset="-122"/>
                <a:ea typeface="微软雅黑 Light" panose="020B0502040204020203" pitchFamily="34" charset="-122"/>
                <a:sym typeface="+mn-ea"/>
              </a:rPr>
              <a:t>模式</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6" name="图片 5"/>
          <p:cNvPicPr>
            <a:picLocks noChangeAspect="1"/>
          </p:cNvPicPr>
          <p:nvPr/>
        </p:nvPicPr>
        <p:blipFill>
          <a:blip r:embed="rId14"/>
          <a:stretch>
            <a:fillRect/>
          </a:stretch>
        </p:blipFill>
        <p:spPr>
          <a:xfrm>
            <a:off x="4222750" y="1124585"/>
            <a:ext cx="6762750" cy="4991100"/>
          </a:xfrm>
          <a:prstGeom prst="rect">
            <a:avLst/>
          </a:prstGeom>
        </p:spPr>
      </p:pic>
      <p:cxnSp>
        <p:nvCxnSpPr>
          <p:cNvPr id="8" name="直接连接符 7"/>
          <p:cNvCxnSpPr/>
          <p:nvPr/>
        </p:nvCxnSpPr>
        <p:spPr>
          <a:xfrm flipH="1">
            <a:off x="5807075" y="5906770"/>
            <a:ext cx="288290" cy="186690"/>
          </a:xfrm>
          <a:prstGeom prst="line">
            <a:avLst/>
          </a:prstGeom>
          <a:ln w="12700">
            <a:solidFill>
              <a:srgbClr val="FF0000"/>
            </a:solidFill>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15"/>
            </p:custDataLst>
          </p:nvPr>
        </p:nvSpPr>
        <p:spPr>
          <a:xfrm>
            <a:off x="4438650" y="6092825"/>
            <a:ext cx="3112135" cy="25273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不走其他模式的话，最后就是从</a:t>
            </a:r>
            <a:r>
              <a:rPr lang="en-US" altLang="zh-CN" sz="1200" dirty="0" smtClean="0">
                <a:solidFill>
                  <a:srgbClr val="FF0000"/>
                </a:solidFill>
                <a:latin typeface="微软雅黑 Light" panose="020B0502040204020203" pitchFamily="34" charset="-122"/>
                <a:ea typeface="微软雅黑 Light" panose="020B0502040204020203" pitchFamily="34" charset="-122"/>
              </a:rPr>
              <a:t>Flash</a:t>
            </a:r>
            <a:r>
              <a:rPr lang="zh-CN" altLang="en-US" sz="1200" dirty="0" smtClean="0">
                <a:latin typeface="微软雅黑 Light" panose="020B0502040204020203" pitchFamily="34" charset="-122"/>
                <a:ea typeface="微软雅黑 Light" panose="020B0502040204020203" pitchFamily="34" charset="-122"/>
              </a:rPr>
              <a:t>启动</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16"/>
            </p:custDataLst>
          </p:nvPr>
        </p:nvSpPr>
        <p:spPr>
          <a:xfrm>
            <a:off x="622300" y="6400165"/>
            <a:ext cx="6231890"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247255" cy="316865"/>
          </a:xfrm>
        </p:spPr>
        <p:txBody>
          <a:bodyPr/>
          <a:lstStyle/>
          <a:p>
            <a:pPr>
              <a:lnSpc>
                <a:spcPct val="100000"/>
              </a:lnSpc>
            </a:pPr>
            <a:r>
              <a:rPr dirty="0" smtClean="0"/>
              <a:t>程序的启动流程</a:t>
            </a:r>
            <a:r>
              <a:rPr lang="en-US" altLang="zh-CN" dirty="0" smtClean="0"/>
              <a:t>-</a:t>
            </a:r>
            <a:r>
              <a:rPr dirty="0" smtClean="0"/>
              <a:t>执行</a:t>
            </a:r>
            <a:r>
              <a:rPr lang="en-US" altLang="zh-CN" dirty="0" smtClean="0"/>
              <a:t>CodeStartBranch.sam</a:t>
            </a:r>
            <a:r>
              <a:rPr dirty="0" smtClean="0"/>
              <a:t>，调用</a:t>
            </a:r>
            <a:r>
              <a:rPr lang="en-US" altLang="zh-CN" dirty="0" smtClean="0"/>
              <a:t>_c_int00</a:t>
            </a:r>
            <a:endParaRPr lang="en-US" altLang="zh-CN"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en-US" altLang="zh-CN" sz="1400" dirty="0" smtClean="0">
                <a:latin typeface="微软雅黑 Light" panose="020B0502040204020203" pitchFamily="34" charset="-122"/>
                <a:ea typeface="微软雅黑 Light" panose="020B0502040204020203" pitchFamily="34" charset="-122"/>
                <a:sym typeface="+mn-ea"/>
              </a:rPr>
              <a:t>Boot ROM</a:t>
            </a:r>
            <a:r>
              <a:rPr lang="zh-CN" altLang="en-US" sz="1400" dirty="0" smtClean="0">
                <a:latin typeface="微软雅黑 Light" panose="020B0502040204020203" pitchFamily="34" charset="-122"/>
                <a:ea typeface="微软雅黑 Light" panose="020B0502040204020203" pitchFamily="34" charset="-122"/>
                <a:sym typeface="+mn-ea"/>
              </a:rPr>
              <a:t>中的代码运行，判断</a:t>
            </a:r>
            <a:r>
              <a:rPr lang="en-US" altLang="zh-CN" sz="1400" dirty="0" smtClean="0">
                <a:latin typeface="微软雅黑 Light" panose="020B0502040204020203" pitchFamily="34" charset="-122"/>
                <a:ea typeface="微软雅黑 Light" panose="020B0502040204020203" pitchFamily="34" charset="-122"/>
                <a:sym typeface="+mn-ea"/>
              </a:rPr>
              <a:t>Boot</a:t>
            </a:r>
            <a:r>
              <a:rPr lang="zh-CN" altLang="en-US" sz="1400" dirty="0" smtClean="0">
                <a:latin typeface="微软雅黑 Light" panose="020B0502040204020203" pitchFamily="34" charset="-122"/>
                <a:ea typeface="微软雅黑 Light" panose="020B0502040204020203" pitchFamily="34" charset="-122"/>
                <a:sym typeface="+mn-ea"/>
              </a:rPr>
              <a:t>的</a:t>
            </a:r>
            <a:r>
              <a:rPr lang="zh-CN" altLang="en-US" sz="1400" dirty="0" smtClean="0">
                <a:latin typeface="微软雅黑 Light" panose="020B0502040204020203" pitchFamily="34" charset="-122"/>
                <a:ea typeface="微软雅黑 Light" panose="020B0502040204020203" pitchFamily="34" charset="-122"/>
                <a:sym typeface="+mn-ea"/>
              </a:rPr>
              <a:t>模式</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3</a:t>
            </a:r>
            <a:r>
              <a:rPr lang="zh-CN" altLang="en-US" sz="1400" b="1" dirty="0" smtClean="0">
                <a:latin typeface="微软雅黑 Light" panose="020B0502040204020203" pitchFamily="34" charset="-122"/>
                <a:ea typeface="微软雅黑 Light" panose="020B0502040204020203" pitchFamily="34" charset="-122"/>
              </a:rPr>
              <a:t>：</a:t>
            </a:r>
            <a:r>
              <a:rPr lang="en-US" altLang="zh-CN" sz="1400" b="1" dirty="0" smtClean="0">
                <a:latin typeface="微软雅黑 Light" panose="020B0502040204020203" pitchFamily="34" charset="-122"/>
                <a:ea typeface="微软雅黑 Light" panose="020B0502040204020203" pitchFamily="34" charset="-122"/>
              </a:rPr>
              <a:t>Flash</a:t>
            </a:r>
            <a:r>
              <a:rPr lang="zh-CN" altLang="en-US" sz="1400" b="1" dirty="0" smtClean="0">
                <a:latin typeface="微软雅黑 Light" panose="020B0502040204020203" pitchFamily="34" charset="-122"/>
                <a:ea typeface="微软雅黑 Light" panose="020B0502040204020203" pitchFamily="34" charset="-122"/>
              </a:rPr>
              <a:t>初始地址，执行</a:t>
            </a:r>
            <a:r>
              <a:rPr lang="en-US" altLang="zh-CN" sz="1400" b="1" dirty="0" smtClean="0">
                <a:latin typeface="微软雅黑 Light" panose="020B0502040204020203" pitchFamily="34" charset="-122"/>
                <a:ea typeface="微软雅黑 Light" panose="020B0502040204020203" pitchFamily="34" charset="-122"/>
              </a:rPr>
              <a:t>codestart</a:t>
            </a:r>
            <a:r>
              <a:rPr lang="zh-CN" altLang="en-US" sz="1400" b="1" dirty="0" smtClean="0">
                <a:latin typeface="微软雅黑 Light" panose="020B0502040204020203" pitchFamily="34" charset="-122"/>
                <a:ea typeface="微软雅黑 Light" panose="020B0502040204020203" pitchFamily="34" charset="-122"/>
              </a:rPr>
              <a:t>，调用</a:t>
            </a:r>
            <a:r>
              <a:rPr lang="en-US" altLang="zh-CN" sz="1400" b="1" dirty="0" smtClean="0">
                <a:latin typeface="微软雅黑 Light" panose="020B0502040204020203" pitchFamily="34" charset="-122"/>
                <a:ea typeface="微软雅黑 Light" panose="020B0502040204020203" pitchFamily="34" charset="-122"/>
              </a:rPr>
              <a:t>_c_int00</a:t>
            </a:r>
            <a:endParaRPr lang="en-US" altLang="zh-CN" sz="1400" b="1"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4"/>
          <a:stretch>
            <a:fillRect/>
          </a:stretch>
        </p:blipFill>
        <p:spPr>
          <a:xfrm>
            <a:off x="4366895" y="2061845"/>
            <a:ext cx="4496435" cy="2235835"/>
          </a:xfrm>
          <a:prstGeom prst="rect">
            <a:avLst/>
          </a:prstGeom>
        </p:spPr>
      </p:pic>
      <p:pic>
        <p:nvPicPr>
          <p:cNvPr id="3" name="图片 2"/>
          <p:cNvPicPr>
            <a:picLocks noChangeAspect="1"/>
          </p:cNvPicPr>
          <p:nvPr/>
        </p:nvPicPr>
        <p:blipFill>
          <a:blip r:embed="rId15"/>
          <a:stretch>
            <a:fillRect/>
          </a:stretch>
        </p:blipFill>
        <p:spPr>
          <a:xfrm>
            <a:off x="4366895" y="1052830"/>
            <a:ext cx="4191000" cy="171450"/>
          </a:xfrm>
          <a:prstGeom prst="rect">
            <a:avLst/>
          </a:prstGeom>
        </p:spPr>
      </p:pic>
      <p:pic>
        <p:nvPicPr>
          <p:cNvPr id="4" name="图片 3"/>
          <p:cNvPicPr>
            <a:picLocks noChangeAspect="1"/>
          </p:cNvPicPr>
          <p:nvPr/>
        </p:nvPicPr>
        <p:blipFill>
          <a:blip r:embed="rId16"/>
          <a:stretch>
            <a:fillRect/>
          </a:stretch>
        </p:blipFill>
        <p:spPr>
          <a:xfrm>
            <a:off x="4300220" y="1269365"/>
            <a:ext cx="4324350" cy="161925"/>
          </a:xfrm>
          <a:prstGeom prst="rect">
            <a:avLst/>
          </a:prstGeom>
        </p:spPr>
      </p:pic>
      <p:sp>
        <p:nvSpPr>
          <p:cNvPr id="10" name="文本框 9"/>
          <p:cNvSpPr txBox="1"/>
          <p:nvPr>
            <p:custDataLst>
              <p:tags r:id="rId17"/>
            </p:custDataLst>
          </p:nvPr>
        </p:nvSpPr>
        <p:spPr>
          <a:xfrm>
            <a:off x="4366895" y="1515110"/>
            <a:ext cx="4785995" cy="36830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CMD</a:t>
            </a:r>
            <a:r>
              <a:rPr lang="zh-CN" altLang="en-US" sz="1200" dirty="0" smtClean="0">
                <a:latin typeface="微软雅黑 Light" panose="020B0502040204020203" pitchFamily="34" charset="-122"/>
                <a:ea typeface="微软雅黑 Light" panose="020B0502040204020203" pitchFamily="34" charset="-122"/>
              </a:rPr>
              <a:t>文件内对</a:t>
            </a:r>
            <a:r>
              <a:rPr lang="en-US" altLang="zh-CN" sz="1200" dirty="0" smtClean="0">
                <a:solidFill>
                  <a:srgbClr val="FF0000"/>
                </a:solidFill>
                <a:latin typeface="微软雅黑 Light" panose="020B0502040204020203" pitchFamily="34" charset="-122"/>
                <a:ea typeface="微软雅黑 Light" panose="020B0502040204020203" pitchFamily="34" charset="-122"/>
              </a:rPr>
              <a:t>codestart</a:t>
            </a:r>
            <a:r>
              <a:rPr lang="zh-CN" altLang="en-US" sz="1200" dirty="0" smtClean="0">
                <a:latin typeface="微软雅黑 Light" panose="020B0502040204020203" pitchFamily="34" charset="-122"/>
                <a:ea typeface="微软雅黑 Light" panose="020B0502040204020203" pitchFamily="34" charset="-122"/>
              </a:rPr>
              <a:t>段的</a:t>
            </a:r>
            <a:r>
              <a:rPr lang="zh-CN" altLang="en-US" sz="1200" dirty="0" smtClean="0">
                <a:latin typeface="微软雅黑 Light" panose="020B0502040204020203" pitchFamily="34" charset="-122"/>
                <a:ea typeface="微软雅黑 Light" panose="020B0502040204020203" pitchFamily="34" charset="-122"/>
              </a:rPr>
              <a:t>定义</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18"/>
            </p:custDataLst>
          </p:nvPr>
        </p:nvSpPr>
        <p:spPr>
          <a:xfrm>
            <a:off x="4366895" y="4364990"/>
            <a:ext cx="5948045" cy="36830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CodeStartBranch.asm</a:t>
            </a:r>
            <a:r>
              <a:rPr lang="zh-CN" altLang="en-US" sz="1200" dirty="0" smtClean="0">
                <a:latin typeface="微软雅黑 Light" panose="020B0502040204020203" pitchFamily="34" charset="-122"/>
                <a:ea typeface="微软雅黑 Light" panose="020B0502040204020203" pitchFamily="34" charset="-122"/>
              </a:rPr>
              <a:t>中对</a:t>
            </a:r>
            <a:r>
              <a:rPr lang="en-US" altLang="zh-CN" sz="1200" dirty="0" smtClean="0">
                <a:latin typeface="微软雅黑 Light" panose="020B0502040204020203" pitchFamily="34" charset="-122"/>
                <a:ea typeface="微软雅黑 Light" panose="020B0502040204020203" pitchFamily="34" charset="-122"/>
              </a:rPr>
              <a:t>codestart</a:t>
            </a:r>
            <a:r>
              <a:rPr lang="zh-CN" altLang="en-US" sz="1200" dirty="0" smtClean="0">
                <a:latin typeface="微软雅黑 Light" panose="020B0502040204020203" pitchFamily="34" charset="-122"/>
                <a:ea typeface="微软雅黑 Light" panose="020B0502040204020203" pitchFamily="34" charset="-122"/>
              </a:rPr>
              <a:t>段内代码的定义，主要就是</a:t>
            </a:r>
            <a:r>
              <a:rPr lang="zh-CN" altLang="en-US" sz="1200" dirty="0" smtClean="0">
                <a:solidFill>
                  <a:srgbClr val="FF0000"/>
                </a:solidFill>
                <a:latin typeface="微软雅黑 Light" panose="020B0502040204020203" pitchFamily="34" charset="-122"/>
                <a:ea typeface="微软雅黑 Light" panose="020B0502040204020203" pitchFamily="34" charset="-122"/>
              </a:rPr>
              <a:t>调用</a:t>
            </a:r>
            <a:r>
              <a:rPr lang="en-US" altLang="zh-CN" sz="1200" dirty="0" smtClean="0">
                <a:solidFill>
                  <a:srgbClr val="FF0000"/>
                </a:solidFill>
                <a:latin typeface="微软雅黑 Light" panose="020B0502040204020203" pitchFamily="34" charset="-122"/>
                <a:ea typeface="微软雅黑 Light" panose="020B0502040204020203" pitchFamily="34" charset="-122"/>
              </a:rPr>
              <a:t>_c_int00</a:t>
            </a:r>
            <a:r>
              <a:rPr lang="zh-CN" altLang="en-US" sz="1200" dirty="0" smtClean="0">
                <a:solidFill>
                  <a:srgbClr val="FF0000"/>
                </a:solidFill>
                <a:latin typeface="微软雅黑 Light" panose="020B0502040204020203" pitchFamily="34" charset="-122"/>
                <a:ea typeface="微软雅黑 Light" panose="020B0502040204020203" pitchFamily="34" charset="-122"/>
              </a:rPr>
              <a:t>函数</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dirty="0" smtClean="0"/>
              <a:t>程序的启动流程</a:t>
            </a:r>
            <a:r>
              <a:rPr lang="en-US" altLang="zh-CN" dirty="0" smtClean="0"/>
              <a:t>-</a:t>
            </a:r>
            <a:r>
              <a:rPr dirty="0" smtClean="0"/>
              <a:t>执行</a:t>
            </a:r>
            <a:r>
              <a:rPr lang="en-US" altLang="zh-CN" dirty="0" smtClean="0"/>
              <a:t>_c_int00</a:t>
            </a:r>
            <a:r>
              <a:rPr dirty="0" smtClean="0"/>
              <a:t>，调用</a:t>
            </a:r>
            <a:r>
              <a:rPr lang="en-US" altLang="zh-CN" dirty="0" smtClean="0"/>
              <a:t>main</a:t>
            </a:r>
            <a:r>
              <a:rPr dirty="0" smtClean="0"/>
              <a:t>函数</a:t>
            </a:r>
            <a:endParaRPr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en-US" altLang="zh-CN" sz="1400" dirty="0" smtClean="0">
                <a:latin typeface="微软雅黑 Light" panose="020B0502040204020203" pitchFamily="34" charset="-122"/>
                <a:ea typeface="微软雅黑 Light" panose="020B0502040204020203" pitchFamily="34" charset="-122"/>
                <a:sym typeface="+mn-ea"/>
              </a:rPr>
              <a:t>Boot ROM</a:t>
            </a:r>
            <a:r>
              <a:rPr lang="zh-CN" altLang="en-US" sz="1400" dirty="0" smtClean="0">
                <a:latin typeface="微软雅黑 Light" panose="020B0502040204020203" pitchFamily="34" charset="-122"/>
                <a:ea typeface="微软雅黑 Light" panose="020B0502040204020203" pitchFamily="34" charset="-122"/>
                <a:sym typeface="+mn-ea"/>
              </a:rPr>
              <a:t>中的代码运行，判断</a:t>
            </a:r>
            <a:r>
              <a:rPr lang="en-US" altLang="zh-CN" sz="1400" dirty="0" smtClean="0">
                <a:latin typeface="微软雅黑 Light" panose="020B0502040204020203" pitchFamily="34" charset="-122"/>
                <a:ea typeface="微软雅黑 Light" panose="020B0502040204020203" pitchFamily="34" charset="-122"/>
                <a:sym typeface="+mn-ea"/>
              </a:rPr>
              <a:t>Boot</a:t>
            </a:r>
            <a:r>
              <a:rPr lang="zh-CN" altLang="en-US" sz="1400" dirty="0" smtClean="0">
                <a:latin typeface="微软雅黑 Light" panose="020B0502040204020203" pitchFamily="34" charset="-122"/>
                <a:ea typeface="微软雅黑 Light" panose="020B0502040204020203" pitchFamily="34" charset="-122"/>
                <a:sym typeface="+mn-ea"/>
              </a:rPr>
              <a:t>的</a:t>
            </a:r>
            <a:r>
              <a:rPr lang="zh-CN" altLang="en-US" sz="1400" dirty="0" smtClean="0">
                <a:latin typeface="微软雅黑 Light" panose="020B0502040204020203" pitchFamily="34" charset="-122"/>
                <a:ea typeface="微软雅黑 Light" panose="020B0502040204020203" pitchFamily="34" charset="-122"/>
                <a:sym typeface="+mn-ea"/>
              </a:rPr>
              <a:t>模式</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3</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Flash</a:t>
            </a:r>
            <a:r>
              <a:rPr lang="zh-CN" altLang="en-US" sz="1400" dirty="0" smtClean="0">
                <a:latin typeface="微软雅黑 Light" panose="020B0502040204020203" pitchFamily="34" charset="-122"/>
                <a:ea typeface="微软雅黑 Light" panose="020B0502040204020203" pitchFamily="34" charset="-122"/>
              </a:rPr>
              <a:t>初始地址，执行</a:t>
            </a:r>
            <a:r>
              <a:rPr lang="en-US" altLang="zh-CN" sz="1400" dirty="0" smtClean="0">
                <a:latin typeface="微软雅黑 Light" panose="020B0502040204020203" pitchFamily="34" charset="-122"/>
                <a:ea typeface="微软雅黑 Light" panose="020B0502040204020203" pitchFamily="34" charset="-122"/>
              </a:rPr>
              <a:t>codestart</a:t>
            </a:r>
            <a:r>
              <a:rPr lang="zh-CN" altLang="en-US" sz="1400" dirty="0" smtClean="0">
                <a:latin typeface="微软雅黑 Light" panose="020B0502040204020203" pitchFamily="34" charset="-122"/>
                <a:ea typeface="微软雅黑 Light" panose="020B0502040204020203" pitchFamily="34" charset="-122"/>
              </a:rPr>
              <a:t>，调用</a:t>
            </a:r>
            <a:r>
              <a:rPr lang="en-US" altLang="zh-CN" sz="1400" dirty="0" smtClean="0">
                <a:latin typeface="微软雅黑 Light" panose="020B0502040204020203" pitchFamily="34" charset="-122"/>
                <a:ea typeface="微软雅黑 Light" panose="020B0502040204020203" pitchFamily="34" charset="-122"/>
              </a:rPr>
              <a:t>_c_int00</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：执行</a:t>
            </a:r>
            <a:r>
              <a:rPr lang="en-US" altLang="zh-CN" sz="1400" b="1" dirty="0" smtClean="0">
                <a:latin typeface="微软雅黑 Light" panose="020B0502040204020203" pitchFamily="34" charset="-122"/>
                <a:ea typeface="微软雅黑 Light" panose="020B0502040204020203" pitchFamily="34" charset="-122"/>
              </a:rPr>
              <a:t>_c_int00</a:t>
            </a:r>
            <a:r>
              <a:rPr lang="zh-CN" altLang="en-US" sz="1400" b="1" dirty="0" smtClean="0">
                <a:latin typeface="微软雅黑 Light" panose="020B0502040204020203" pitchFamily="34" charset="-122"/>
                <a:ea typeface="微软雅黑 Light" panose="020B0502040204020203" pitchFamily="34" charset="-122"/>
              </a:rPr>
              <a:t>函数，其中调用了</a:t>
            </a:r>
            <a:r>
              <a:rPr lang="en-US" altLang="zh-CN" sz="1400" b="1" dirty="0" smtClean="0">
                <a:latin typeface="微软雅黑 Light" panose="020B0502040204020203" pitchFamily="34" charset="-122"/>
                <a:ea typeface="微软雅黑 Light" panose="020B0502040204020203" pitchFamily="34" charset="-122"/>
              </a:rPr>
              <a:t>main</a:t>
            </a:r>
            <a:r>
              <a:rPr lang="zh-CN" altLang="en-US" sz="1400" b="1" dirty="0" smtClean="0">
                <a:latin typeface="微软雅黑 Light" panose="020B0502040204020203" pitchFamily="34" charset="-122"/>
                <a:ea typeface="微软雅黑 Light" panose="020B0502040204020203" pitchFamily="34" charset="-122"/>
              </a:rPr>
              <a:t>函数</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6" name="图片 5"/>
          <p:cNvPicPr>
            <a:picLocks noChangeAspect="1"/>
          </p:cNvPicPr>
          <p:nvPr/>
        </p:nvPicPr>
        <p:blipFill>
          <a:blip r:embed="rId14"/>
          <a:stretch>
            <a:fillRect/>
          </a:stretch>
        </p:blipFill>
        <p:spPr>
          <a:xfrm>
            <a:off x="4222750" y="1052830"/>
            <a:ext cx="5900420" cy="2327910"/>
          </a:xfrm>
          <a:prstGeom prst="rect">
            <a:avLst/>
          </a:prstGeom>
        </p:spPr>
      </p:pic>
      <p:sp>
        <p:nvSpPr>
          <p:cNvPr id="28" name="矩形 27"/>
          <p:cNvSpPr/>
          <p:nvPr>
            <p:custDataLst>
              <p:tags r:id="rId15"/>
            </p:custDataLst>
          </p:nvPr>
        </p:nvSpPr>
        <p:spPr>
          <a:xfrm>
            <a:off x="4206875" y="3087370"/>
            <a:ext cx="2203450" cy="16129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16"/>
            </p:custDataLst>
          </p:nvPr>
        </p:nvSpPr>
        <p:spPr>
          <a:xfrm>
            <a:off x="4295140" y="3500755"/>
            <a:ext cx="5948045" cy="84455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chemeClr val="tx1"/>
                </a:solidFill>
                <a:latin typeface="微软雅黑 Light" panose="020B0502040204020203" pitchFamily="34" charset="-122"/>
                <a:ea typeface="微软雅黑 Light" panose="020B0502040204020203" pitchFamily="34" charset="-122"/>
              </a:rPr>
              <a:t>这里最关键的是在</a:t>
            </a:r>
            <a:r>
              <a:rPr lang="en-US" altLang="zh-CN" sz="1200" dirty="0" smtClean="0">
                <a:solidFill>
                  <a:schemeClr val="tx1"/>
                </a:solidFill>
                <a:latin typeface="微软雅黑 Light" panose="020B0502040204020203" pitchFamily="34" charset="-122"/>
                <a:ea typeface="微软雅黑 Light" panose="020B0502040204020203" pitchFamily="34" charset="-122"/>
              </a:rPr>
              <a:t>_c_int00</a:t>
            </a:r>
            <a:r>
              <a:rPr lang="zh-CN" altLang="en-US" sz="1200" dirty="0" smtClean="0">
                <a:solidFill>
                  <a:schemeClr val="tx1"/>
                </a:solidFill>
                <a:latin typeface="微软雅黑 Light" panose="020B0502040204020203" pitchFamily="34" charset="-122"/>
                <a:ea typeface="微软雅黑 Light" panose="020B0502040204020203" pitchFamily="34" charset="-122"/>
              </a:rPr>
              <a:t>中调用了</a:t>
            </a:r>
            <a:r>
              <a:rPr lang="en-US" altLang="zh-CN" sz="1200" dirty="0" smtClean="0">
                <a:solidFill>
                  <a:srgbClr val="FF0000"/>
                </a:solidFill>
                <a:latin typeface="微软雅黑 Light" panose="020B0502040204020203" pitchFamily="34" charset="-122"/>
                <a:ea typeface="微软雅黑 Light" panose="020B0502040204020203" pitchFamily="34" charset="-122"/>
              </a:rPr>
              <a:t>main</a:t>
            </a:r>
            <a:r>
              <a:rPr lang="zh-CN" altLang="en-US" sz="1200" dirty="0" smtClean="0">
                <a:solidFill>
                  <a:schemeClr val="tx1"/>
                </a:solidFill>
                <a:latin typeface="微软雅黑 Light" panose="020B0502040204020203" pitchFamily="34" charset="-122"/>
                <a:ea typeface="微软雅黑 Light" panose="020B0502040204020203" pitchFamily="34" charset="-122"/>
              </a:rPr>
              <a:t>函数</a:t>
            </a:r>
            <a:endParaRPr lang="zh-CN" altLang="en-US" sz="1200" dirty="0" smtClean="0">
              <a:solidFill>
                <a:schemeClr val="tx1"/>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solidFill>
                <a:schemeClr val="tx1"/>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我的疑问是这里调用的是用户</a:t>
            </a: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Boot</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的</a:t>
            </a: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main</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函数还是用户</a:t>
            </a: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APP</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的</a:t>
            </a: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main</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函数，因为肯定是存储在不同区域</a:t>
            </a:r>
            <a:r>
              <a:rPr lang="zh-CN" altLang="en-US" sz="1200" dirty="0" smtClean="0">
                <a:solidFill>
                  <a:schemeClr val="tx1"/>
                </a:solidFill>
                <a:latin typeface="微软雅黑 Light" panose="020B0502040204020203" pitchFamily="34" charset="-122"/>
                <a:ea typeface="微软雅黑 Light" panose="020B0502040204020203" pitchFamily="34" charset="-122"/>
              </a:rPr>
              <a:t>，我理解应该是</a:t>
            </a:r>
            <a:r>
              <a:rPr lang="en-US" altLang="zh-CN" sz="1200" dirty="0" smtClean="0">
                <a:solidFill>
                  <a:schemeClr val="tx1"/>
                </a:solidFill>
                <a:latin typeface="微软雅黑 Light" panose="020B0502040204020203" pitchFamily="34" charset="-122"/>
                <a:ea typeface="微软雅黑 Light" panose="020B0502040204020203" pitchFamily="34" charset="-122"/>
              </a:rPr>
              <a:t>Boot</a:t>
            </a:r>
            <a:r>
              <a:rPr lang="zh-CN" altLang="en-US" sz="1200" dirty="0" smtClean="0">
                <a:solidFill>
                  <a:schemeClr val="tx1"/>
                </a:solidFill>
                <a:latin typeface="微软雅黑 Light" panose="020B0502040204020203" pitchFamily="34" charset="-122"/>
                <a:ea typeface="微软雅黑 Light" panose="020B0502040204020203" pitchFamily="34" charset="-122"/>
              </a:rPr>
              <a:t>的</a:t>
            </a:r>
            <a:r>
              <a:rPr lang="en-US" altLang="zh-CN" sz="1200" dirty="0" smtClean="0">
                <a:solidFill>
                  <a:schemeClr val="tx1"/>
                </a:solidFill>
                <a:latin typeface="微软雅黑 Light" panose="020B0502040204020203" pitchFamily="34" charset="-122"/>
                <a:ea typeface="微软雅黑 Light" panose="020B0502040204020203" pitchFamily="34" charset="-122"/>
              </a:rPr>
              <a:t>main</a:t>
            </a:r>
            <a:r>
              <a:rPr lang="zh-CN" altLang="en-US" sz="1200" dirty="0" smtClean="0">
                <a:solidFill>
                  <a:schemeClr val="tx1"/>
                </a:solidFill>
                <a:latin typeface="微软雅黑 Light" panose="020B0502040204020203" pitchFamily="34" charset="-122"/>
                <a:ea typeface="微软雅黑 Light" panose="020B0502040204020203" pitchFamily="34" charset="-122"/>
              </a:rPr>
              <a:t>函数</a:t>
            </a:r>
            <a:endParaRPr lang="zh-CN" altLang="en-US" sz="1200" dirty="0" smtClean="0">
              <a:solidFill>
                <a:schemeClr val="tx1"/>
              </a:solidFill>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17"/>
            </p:custDataLst>
          </p:nvPr>
        </p:nvSpPr>
        <p:spPr>
          <a:xfrm>
            <a:off x="622300" y="6400165"/>
            <a:ext cx="4236720"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a:t>
            </a:r>
            <a:r>
              <a:rPr lang="en-US" altLang="zh-CN" sz="1200" b="1" i="1" dirty="0" smtClean="0">
                <a:latin typeface="微软雅黑 Light" panose="020B0502040204020203" pitchFamily="34" charset="-122"/>
                <a:ea typeface="微软雅黑 Light" panose="020B0502040204020203" pitchFamily="34" charset="-122"/>
              </a:rPr>
              <a:t>C28x  Assembly Tools v20.12.0.STS</a:t>
            </a:r>
            <a:endParaRPr lang="en-US" altLang="zh-CN" sz="1200" b="1" i="1"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DIAGRAM_VIRTUALLY_FRAME" val="{&quot;height&quot;:411.4,&quot;left&quot;:49,&quot;top&quot;:82.85,&quot;width&quot;:755.8250393700788}"/>
</p:tagLst>
</file>

<file path=ppt/tags/tag101.xml><?xml version="1.0" encoding="utf-8"?>
<p:tagLst xmlns:p="http://schemas.openxmlformats.org/presentationml/2006/main">
  <p:tag name="KSO_WM_DIAGRAM_VIRTUALLY_FRAME" val="{&quot;height&quot;:411.4,&quot;left&quot;:49,&quot;top&quot;:82.85,&quot;width&quot;:755.8250393700788}"/>
</p:tagLst>
</file>

<file path=ppt/tags/tag102.xml><?xml version="1.0" encoding="utf-8"?>
<p:tagLst xmlns:p="http://schemas.openxmlformats.org/presentationml/2006/main">
  <p:tag name="KSO_WM_DIAGRAM_VIRTUALLY_FRAME" val="{&quot;height&quot;:411.4,&quot;left&quot;:49,&quot;top&quot;:82.85,&quot;width&quot;:755.8250393700788}"/>
</p:tagLst>
</file>

<file path=ppt/tags/tag103.xml><?xml version="1.0" encoding="utf-8"?>
<p:tagLst xmlns:p="http://schemas.openxmlformats.org/presentationml/2006/main">
  <p:tag name="KSO_WM_DIAGRAM_VIRTUALLY_FRAME" val="{&quot;height&quot;:411.4,&quot;left&quot;:49,&quot;top&quot;:82.85,&quot;width&quot;:755.8250393700788}"/>
</p:tagLst>
</file>

<file path=ppt/tags/tag104.xml><?xml version="1.0" encoding="utf-8"?>
<p:tagLst xmlns:p="http://schemas.openxmlformats.org/presentationml/2006/main">
  <p:tag name="KSO_WM_DIAGRAM_VIRTUALLY_FRAME" val="{&quot;height&quot;:411.4,&quot;left&quot;:49,&quot;top&quot;:82.85,&quot;width&quot;:755.8250393700788}"/>
</p:tagLst>
</file>

<file path=ppt/tags/tag105.xml><?xml version="1.0" encoding="utf-8"?>
<p:tagLst xmlns:p="http://schemas.openxmlformats.org/presentationml/2006/main">
  <p:tag name="KSO_WM_DIAGRAM_VIRTUALLY_FRAME" val="{&quot;height&quot;:411.4,&quot;left&quot;:49,&quot;top&quot;:82.85,&quot;width&quot;:755.8250393700788}"/>
</p:tagLst>
</file>

<file path=ppt/tags/tag106.xml><?xml version="1.0" encoding="utf-8"?>
<p:tagLst xmlns:p="http://schemas.openxmlformats.org/presentationml/2006/main">
  <p:tag name="KSO_WM_DIAGRAM_VIRTUALLY_FRAME" val="{&quot;height&quot;:411.4,&quot;left&quot;:49,&quot;top&quot;:82.85,&quot;width&quot;:755.8250393700788}"/>
</p:tagLst>
</file>

<file path=ppt/tags/tag107.xml><?xml version="1.0" encoding="utf-8"?>
<p:tagLst xmlns:p="http://schemas.openxmlformats.org/presentationml/2006/main">
  <p:tag name="KSO_WM_DIAGRAM_VIRTUALLY_FRAME" val="{&quot;height&quot;:411.4,&quot;left&quot;:49,&quot;top&quot;:82.85,&quot;width&quot;:755.8250393700788}"/>
</p:tagLst>
</file>

<file path=ppt/tags/tag108.xml><?xml version="1.0" encoding="utf-8"?>
<p:tagLst xmlns:p="http://schemas.openxmlformats.org/presentationml/2006/main">
  <p:tag name="KSO_WM_DIAGRAM_VIRTUALLY_FRAME" val="{&quot;height&quot;:411.4,&quot;left&quot;:49,&quot;top&quot;:82.85,&quot;width&quot;:755.8250393700788}"/>
</p:tagLst>
</file>

<file path=ppt/tags/tag109.xml><?xml version="1.0" encoding="utf-8"?>
<p:tagLst xmlns:p="http://schemas.openxmlformats.org/presentationml/2006/main">
  <p:tag name="KSO_WM_DIAGRAM_VIRTUALLY_FRAME" val="{&quot;height&quot;:411.4,&quot;left&quot;:49,&quot;top&quot;:82.85,&quot;width&quot;:755.8250393700788}"/>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DIAGRAM_VIRTUALLY_FRAME" val="{&quot;height&quot;:411.4,&quot;left&quot;:49,&quot;top&quot;:82.85,&quot;width&quot;:755.8250393700788}"/>
</p:tagLst>
</file>

<file path=ppt/tags/tag111.xml><?xml version="1.0" encoding="utf-8"?>
<p:tagLst xmlns:p="http://schemas.openxmlformats.org/presentationml/2006/main">
  <p:tag name="KSO_WM_DIAGRAM_VIRTUALLY_FRAME" val="{&quot;height&quot;:411.4,&quot;left&quot;:49,&quot;top&quot;:82.85,&quot;width&quot;:755.8250393700788}"/>
</p:tagLst>
</file>

<file path=ppt/tags/tag112.xml><?xml version="1.0" encoding="utf-8"?>
<p:tagLst xmlns:p="http://schemas.openxmlformats.org/presentationml/2006/main">
  <p:tag name="KSO_WM_DIAGRAM_VIRTUALLY_FRAME" val="{&quot;height&quot;:411.4,&quot;left&quot;:49,&quot;top&quot;:82.85,&quot;width&quot;:755.8250393700788}"/>
</p:tagLst>
</file>

<file path=ppt/tags/tag113.xml><?xml version="1.0" encoding="utf-8"?>
<p:tagLst xmlns:p="http://schemas.openxmlformats.org/presentationml/2006/main">
  <p:tag name="KSO_WM_DIAGRAM_VIRTUALLY_FRAME" val="{&quot;height&quot;:411.4,&quot;left&quot;:49,&quot;top&quot;:82.85,&quot;width&quot;:755.8250393700788}"/>
</p:tagLst>
</file>

<file path=ppt/tags/tag114.xml><?xml version="1.0" encoding="utf-8"?>
<p:tagLst xmlns:p="http://schemas.openxmlformats.org/presentationml/2006/main">
  <p:tag name="KSO_WM_DIAGRAM_VIRTUALLY_FRAME" val="{&quot;height&quot;:411.4,&quot;left&quot;:49,&quot;top&quot;:82.85,&quot;width&quot;:755.8250393700788}"/>
</p:tagLst>
</file>

<file path=ppt/tags/tag115.xml><?xml version="1.0" encoding="utf-8"?>
<p:tagLst xmlns:p="http://schemas.openxmlformats.org/presentationml/2006/main">
  <p:tag name="KSO_WM_DIAGRAM_VIRTUALLY_FRAME" val="{&quot;height&quot;:411.4,&quot;left&quot;:49,&quot;top&quot;:82.85,&quot;width&quot;:755.8250393700788}"/>
</p:tagLst>
</file>

<file path=ppt/tags/tag116.xml><?xml version="1.0" encoding="utf-8"?>
<p:tagLst xmlns:p="http://schemas.openxmlformats.org/presentationml/2006/main">
  <p:tag name="KSO_WM_DIAGRAM_VIRTUALLY_FRAME" val="{&quot;height&quot;:411.4,&quot;left&quot;:49,&quot;top&quot;:82.85,&quot;width&quot;:755.8250393700788}"/>
</p:tagLst>
</file>

<file path=ppt/tags/tag117.xml><?xml version="1.0" encoding="utf-8"?>
<p:tagLst xmlns:p="http://schemas.openxmlformats.org/presentationml/2006/main">
  <p:tag name="KSO_WM_DIAGRAM_VIRTUALLY_FRAME" val="{&quot;height&quot;:411.4,&quot;left&quot;:49,&quot;top&quot;:82.85,&quot;width&quot;:755.8250393700788}"/>
</p:tagLst>
</file>

<file path=ppt/tags/tag118.xml><?xml version="1.0" encoding="utf-8"?>
<p:tagLst xmlns:p="http://schemas.openxmlformats.org/presentationml/2006/main">
  <p:tag name="KSO_WM_DIAGRAM_VIRTUALLY_FRAME" val="{&quot;height&quot;:411.4,&quot;left&quot;:49,&quot;top&quot;:82.85,&quot;width&quot;:755.8250393700788}"/>
</p:tagLst>
</file>

<file path=ppt/tags/tag119.xml><?xml version="1.0" encoding="utf-8"?>
<p:tagLst xmlns:p="http://schemas.openxmlformats.org/presentationml/2006/main">
  <p:tag name="KSO_WM_DIAGRAM_VIRTUALLY_FRAME" val="{&quot;height&quot;:411.4,&quot;left&quot;:49,&quot;top&quot;:82.85,&quot;width&quot;:755.8250393700788}"/>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DIAGRAM_VIRTUALLY_FRAME" val="{&quot;height&quot;:411.4,&quot;left&quot;:49,&quot;top&quot;:82.85,&quot;width&quot;:755.8250393700788}"/>
</p:tagLst>
</file>

<file path=ppt/tags/tag121.xml><?xml version="1.0" encoding="utf-8"?>
<p:tagLst xmlns:p="http://schemas.openxmlformats.org/presentationml/2006/main">
  <p:tag name="KSO_WM_DIAGRAM_VIRTUALLY_FRAME" val="{&quot;height&quot;:411.4,&quot;left&quot;:49,&quot;top&quot;:82.85,&quot;width&quot;:755.8250393700788}"/>
</p:tagLst>
</file>

<file path=ppt/tags/tag122.xml><?xml version="1.0" encoding="utf-8"?>
<p:tagLst xmlns:p="http://schemas.openxmlformats.org/presentationml/2006/main">
  <p:tag name="KSO_WM_DIAGRAM_VIRTUALLY_FRAME" val="{&quot;height&quot;:411.4,&quot;left&quot;:49,&quot;top&quot;:82.85,&quot;width&quot;:755.8250393700788}"/>
</p:tagLst>
</file>

<file path=ppt/tags/tag123.xml><?xml version="1.0" encoding="utf-8"?>
<p:tagLst xmlns:p="http://schemas.openxmlformats.org/presentationml/2006/main">
  <p:tag name="KSO_WM_DIAGRAM_VIRTUALLY_FRAME" val="{&quot;height&quot;:411.4,&quot;left&quot;:49,&quot;top&quot;:82.85,&quot;width&quot;:755.8250393700788}"/>
</p:tagLst>
</file>

<file path=ppt/tags/tag124.xml><?xml version="1.0" encoding="utf-8"?>
<p:tagLst xmlns:p="http://schemas.openxmlformats.org/presentationml/2006/main">
  <p:tag name="KSO_WM_DIAGRAM_VIRTUALLY_FRAME" val="{&quot;height&quot;:411.4,&quot;left&quot;:49,&quot;top&quot;:82.85,&quot;width&quot;:755.8250393700788}"/>
</p:tagLst>
</file>

<file path=ppt/tags/tag125.xml><?xml version="1.0" encoding="utf-8"?>
<p:tagLst xmlns:p="http://schemas.openxmlformats.org/presentationml/2006/main">
  <p:tag name="KSO_WM_DIAGRAM_VIRTUALLY_FRAME" val="{&quot;height&quot;:411.4,&quot;left&quot;:49,&quot;top&quot;:82.85,&quot;width&quot;:755.8250393700788}"/>
</p:tagLst>
</file>

<file path=ppt/tags/tag126.xml><?xml version="1.0" encoding="utf-8"?>
<p:tagLst xmlns:p="http://schemas.openxmlformats.org/presentationml/2006/main">
  <p:tag name="KSO_WM_DIAGRAM_VIRTUALLY_FRAME" val="{&quot;height&quot;:411.4,&quot;left&quot;:49,&quot;top&quot;:82.85,&quot;width&quot;:755.8250393700788}"/>
</p:tagLst>
</file>

<file path=ppt/tags/tag127.xml><?xml version="1.0" encoding="utf-8"?>
<p:tagLst xmlns:p="http://schemas.openxmlformats.org/presentationml/2006/main">
  <p:tag name="KSO_WM_DIAGRAM_VIRTUALLY_FRAME" val="{&quot;height&quot;:411.4,&quot;left&quot;:49,&quot;top&quot;:82.85,&quot;width&quot;:755.8250393700788}"/>
</p:tagLst>
</file>

<file path=ppt/tags/tag128.xml><?xml version="1.0" encoding="utf-8"?>
<p:tagLst xmlns:p="http://schemas.openxmlformats.org/presentationml/2006/main">
  <p:tag name="KSO_WM_DIAGRAM_VIRTUALLY_FRAME" val="{&quot;height&quot;:411.4,&quot;left&quot;:49,&quot;top&quot;:82.85,&quot;width&quot;:755.8250393700788}"/>
</p:tagLst>
</file>

<file path=ppt/tags/tag129.xml><?xml version="1.0" encoding="utf-8"?>
<p:tagLst xmlns:p="http://schemas.openxmlformats.org/presentationml/2006/main">
  <p:tag name="KSO_WM_DIAGRAM_VIRTUALLY_FRAME" val="{&quot;height&quot;:411.4,&quot;left&quot;:49,&quot;top&quot;:82.85,&quot;width&quot;:755.8250393700788}"/>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DIAGRAM_VIRTUALLY_FRAME" val="{&quot;height&quot;:411.4,&quot;left&quot;:49,&quot;top&quot;:82.85,&quot;width&quot;:755.8250393700788}"/>
</p:tagLst>
</file>

<file path=ppt/tags/tag131.xml><?xml version="1.0" encoding="utf-8"?>
<p:tagLst xmlns:p="http://schemas.openxmlformats.org/presentationml/2006/main">
  <p:tag name="KSO_WM_DIAGRAM_VIRTUALLY_FRAME" val="{&quot;height&quot;:411.4,&quot;left&quot;:49,&quot;top&quot;:82.85,&quot;width&quot;:755.8250393700788}"/>
</p:tagLst>
</file>

<file path=ppt/tags/tag132.xml><?xml version="1.0" encoding="utf-8"?>
<p:tagLst xmlns:p="http://schemas.openxmlformats.org/presentationml/2006/main">
  <p:tag name="KSO_WM_DIAGRAM_VIRTUALLY_FRAME" val="{&quot;height&quot;:411.4,&quot;left&quot;:49,&quot;top&quot;:82.85,&quot;width&quot;:755.8250393700788}"/>
</p:tagLst>
</file>

<file path=ppt/tags/tag133.xml><?xml version="1.0" encoding="utf-8"?>
<p:tagLst xmlns:p="http://schemas.openxmlformats.org/presentationml/2006/main">
  <p:tag name="KSO_WM_DIAGRAM_VIRTUALLY_FRAME" val="{&quot;height&quot;:411.4,&quot;left&quot;:49,&quot;top&quot;:82.85,&quot;width&quot;:755.8250393700788}"/>
</p:tagLst>
</file>

<file path=ppt/tags/tag134.xml><?xml version="1.0" encoding="utf-8"?>
<p:tagLst xmlns:p="http://schemas.openxmlformats.org/presentationml/2006/main">
  <p:tag name="KSO_WM_DIAGRAM_VIRTUALLY_FRAME" val="{&quot;height&quot;:411.4,&quot;left&quot;:49,&quot;top&quot;:82.85,&quot;width&quot;:755.8250393700788}"/>
</p:tagLst>
</file>

<file path=ppt/tags/tag135.xml><?xml version="1.0" encoding="utf-8"?>
<p:tagLst xmlns:p="http://schemas.openxmlformats.org/presentationml/2006/main">
  <p:tag name="KSO_WM_DIAGRAM_VIRTUALLY_FRAME" val="{&quot;height&quot;:411.4,&quot;left&quot;:49,&quot;top&quot;:82.85,&quot;width&quot;:755.8250393700788}"/>
</p:tagLst>
</file>

<file path=ppt/tags/tag136.xml><?xml version="1.0" encoding="utf-8"?>
<p:tagLst xmlns:p="http://schemas.openxmlformats.org/presentationml/2006/main">
  <p:tag name="KSO_WM_DIAGRAM_VIRTUALLY_FRAME" val="{&quot;height&quot;:411.4,&quot;left&quot;:49,&quot;top&quot;:82.85,&quot;width&quot;:755.8250393700788}"/>
</p:tagLst>
</file>

<file path=ppt/tags/tag137.xml><?xml version="1.0" encoding="utf-8"?>
<p:tagLst xmlns:p="http://schemas.openxmlformats.org/presentationml/2006/main">
  <p:tag name="KSO_WM_DIAGRAM_VIRTUALLY_FRAME" val="{&quot;height&quot;:411.4,&quot;left&quot;:49,&quot;top&quot;:82.85,&quot;width&quot;:755.8250393700788}"/>
</p:tagLst>
</file>

<file path=ppt/tags/tag138.xml><?xml version="1.0" encoding="utf-8"?>
<p:tagLst xmlns:p="http://schemas.openxmlformats.org/presentationml/2006/main">
  <p:tag name="KSO_WM_DIAGRAM_VIRTUALLY_FRAME" val="{&quot;height&quot;:411.4,&quot;left&quot;:49,&quot;top&quot;:82.85,&quot;width&quot;:755.8250393700788}"/>
</p:tagLst>
</file>

<file path=ppt/tags/tag139.xml><?xml version="1.0" encoding="utf-8"?>
<p:tagLst xmlns:p="http://schemas.openxmlformats.org/presentationml/2006/main">
  <p:tag name="KSO_WM_DIAGRAM_VIRTUALLY_FRAME" val="{&quot;height&quot;:411.4,&quot;left&quot;:49,&quot;top&quot;:82.85,&quot;width&quot;:755.8250393700788}"/>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DIAGRAM_VIRTUALLY_FRAME" val="{&quot;height&quot;:411.4,&quot;left&quot;:49,&quot;top&quot;:82.85,&quot;width&quot;:755.8250393700788}"/>
</p:tagLst>
</file>

<file path=ppt/tags/tag141.xml><?xml version="1.0" encoding="utf-8"?>
<p:tagLst xmlns:p="http://schemas.openxmlformats.org/presentationml/2006/main">
  <p:tag name="KSO_WM_DIAGRAM_VIRTUALLY_FRAME" val="{&quot;height&quot;:411.4,&quot;left&quot;:49,&quot;top&quot;:82.85,&quot;width&quot;:755.8250393700788}"/>
</p:tagLst>
</file>

<file path=ppt/tags/tag142.xml><?xml version="1.0" encoding="utf-8"?>
<p:tagLst xmlns:p="http://schemas.openxmlformats.org/presentationml/2006/main">
  <p:tag name="KSO_WM_DIAGRAM_VIRTUALLY_FRAME" val="{&quot;height&quot;:411.4,&quot;left&quot;:49,&quot;top&quot;:82.85,&quot;width&quot;:755.8250393700788}"/>
</p:tagLst>
</file>

<file path=ppt/tags/tag143.xml><?xml version="1.0" encoding="utf-8"?>
<p:tagLst xmlns:p="http://schemas.openxmlformats.org/presentationml/2006/main">
  <p:tag name="KSO_WM_DIAGRAM_VIRTUALLY_FRAME" val="{&quot;height&quot;:411.4,&quot;left&quot;:49,&quot;top&quot;:82.85,&quot;width&quot;:755.8250393700788}"/>
</p:tagLst>
</file>

<file path=ppt/tags/tag144.xml><?xml version="1.0" encoding="utf-8"?>
<p:tagLst xmlns:p="http://schemas.openxmlformats.org/presentationml/2006/main">
  <p:tag name="KSO_WM_DIAGRAM_VIRTUALLY_FRAME" val="{&quot;height&quot;:411.4,&quot;left&quot;:49,&quot;top&quot;:82.85,&quot;width&quot;:755.8250393700788}"/>
</p:tagLst>
</file>

<file path=ppt/tags/tag145.xml><?xml version="1.0" encoding="utf-8"?>
<p:tagLst xmlns:p="http://schemas.openxmlformats.org/presentationml/2006/main">
  <p:tag name="KSO_WM_DIAGRAM_VIRTUALLY_FRAME" val="{&quot;height&quot;:411.4,&quot;left&quot;:49,&quot;top&quot;:82.85,&quot;width&quot;:755.8250393700788}"/>
</p:tagLst>
</file>

<file path=ppt/tags/tag146.xml><?xml version="1.0" encoding="utf-8"?>
<p:tagLst xmlns:p="http://schemas.openxmlformats.org/presentationml/2006/main">
  <p:tag name="KSO_WM_DIAGRAM_VIRTUALLY_FRAME" val="{&quot;height&quot;:411.4,&quot;left&quot;:49,&quot;top&quot;:82.85,&quot;width&quot;:755.8250393700788}"/>
</p:tagLst>
</file>

<file path=ppt/tags/tag147.xml><?xml version="1.0" encoding="utf-8"?>
<p:tagLst xmlns:p="http://schemas.openxmlformats.org/presentationml/2006/main">
  <p:tag name="KSO_WM_DIAGRAM_VIRTUALLY_FRAME" val="{&quot;height&quot;:411.4,&quot;left&quot;:49,&quot;top&quot;:82.85,&quot;width&quot;:755.8250393700788}"/>
</p:tagLst>
</file>

<file path=ppt/tags/tag148.xml><?xml version="1.0" encoding="utf-8"?>
<p:tagLst xmlns:p="http://schemas.openxmlformats.org/presentationml/2006/main">
  <p:tag name="KSO_WM_DIAGRAM_VIRTUALLY_FRAME" val="{&quot;height&quot;:411.4,&quot;left&quot;:49,&quot;top&quot;:82.85,&quot;width&quot;:755.8250393700788}"/>
</p:tagLst>
</file>

<file path=ppt/tags/tag149.xml><?xml version="1.0" encoding="utf-8"?>
<p:tagLst xmlns:p="http://schemas.openxmlformats.org/presentationml/2006/main">
  <p:tag name="KSO_WM_DIAGRAM_VIRTUALLY_FRAME" val="{&quot;height&quot;:411.4,&quot;left&quot;:49,&quot;top&quot;:82.85,&quot;width&quot;:755.8250393700788}"/>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DIAGRAM_VIRTUALLY_FRAME" val="{&quot;height&quot;:411.4,&quot;left&quot;:49,&quot;top&quot;:82.85,&quot;width&quot;:755.8250393700788}"/>
</p:tagLst>
</file>

<file path=ppt/tags/tag151.xml><?xml version="1.0" encoding="utf-8"?>
<p:tagLst xmlns:p="http://schemas.openxmlformats.org/presentationml/2006/main">
  <p:tag name="KSO_WM_DIAGRAM_VIRTUALLY_FRAME" val="{&quot;height&quot;:411.4,&quot;left&quot;:49,&quot;top&quot;:82.85,&quot;width&quot;:755.8250393700788}"/>
</p:tagLst>
</file>

<file path=ppt/tags/tag152.xml><?xml version="1.0" encoding="utf-8"?>
<p:tagLst xmlns:p="http://schemas.openxmlformats.org/presentationml/2006/main">
  <p:tag name="KSO_WM_DIAGRAM_VIRTUALLY_FRAME" val="{&quot;height&quot;:411.4,&quot;left&quot;:49,&quot;top&quot;:82.85,&quot;width&quot;:755.8250393700788}"/>
</p:tagLst>
</file>

<file path=ppt/tags/tag153.xml><?xml version="1.0" encoding="utf-8"?>
<p:tagLst xmlns:p="http://schemas.openxmlformats.org/presentationml/2006/main">
  <p:tag name="KSO_WM_DIAGRAM_VIRTUALLY_FRAME" val="{&quot;height&quot;:411.4,&quot;left&quot;:49,&quot;top&quot;:82.85,&quot;width&quot;:755.8250393700788}"/>
</p:tagLst>
</file>

<file path=ppt/tags/tag154.xml><?xml version="1.0" encoding="utf-8"?>
<p:tagLst xmlns:p="http://schemas.openxmlformats.org/presentationml/2006/main">
  <p:tag name="KSO_WM_DIAGRAM_VIRTUALLY_FRAME" val="{&quot;height&quot;:411.4,&quot;left&quot;:49,&quot;top&quot;:82.85,&quot;width&quot;:755.8250393700788}"/>
</p:tagLst>
</file>

<file path=ppt/tags/tag155.xml><?xml version="1.0" encoding="utf-8"?>
<p:tagLst xmlns:p="http://schemas.openxmlformats.org/presentationml/2006/main">
  <p:tag name="KSO_WM_DIAGRAM_VIRTUALLY_FRAME" val="{&quot;height&quot;:411.4,&quot;left&quot;:49,&quot;top&quot;:82.85,&quot;width&quot;:755.8250393700788}"/>
</p:tagLst>
</file>

<file path=ppt/tags/tag156.xml><?xml version="1.0" encoding="utf-8"?>
<p:tagLst xmlns:p="http://schemas.openxmlformats.org/presentationml/2006/main">
  <p:tag name="KSO_WM_DIAGRAM_VIRTUALLY_FRAME" val="{&quot;height&quot;:411.4,&quot;left&quot;:49,&quot;top&quot;:82.85,&quot;width&quot;:755.8250393700788}"/>
</p:tagLst>
</file>

<file path=ppt/tags/tag157.xml><?xml version="1.0" encoding="utf-8"?>
<p:tagLst xmlns:p="http://schemas.openxmlformats.org/presentationml/2006/main">
  <p:tag name="KSO_WM_DIAGRAM_VIRTUALLY_FRAME" val="{&quot;height&quot;:411.4,&quot;left&quot;:49,&quot;top&quot;:82.85,&quot;width&quot;:755.8250393700788}"/>
</p:tagLst>
</file>

<file path=ppt/tags/tag158.xml><?xml version="1.0" encoding="utf-8"?>
<p:tagLst xmlns:p="http://schemas.openxmlformats.org/presentationml/2006/main">
  <p:tag name="KSO_WM_DIAGRAM_VIRTUALLY_FRAME" val="{&quot;height&quot;:411.4,&quot;left&quot;:49,&quot;top&quot;:82.85,&quot;width&quot;:755.8250393700788}"/>
</p:tagLst>
</file>

<file path=ppt/tags/tag159.xml><?xml version="1.0" encoding="utf-8"?>
<p:tagLst xmlns:p="http://schemas.openxmlformats.org/presentationml/2006/main">
  <p:tag name="KSO_WM_DIAGRAM_VIRTUALLY_FRAME" val="{&quot;height&quot;:411.4,&quot;left&quot;:49,&quot;top&quot;:82.85,&quot;width&quot;:755.8250393700788}"/>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DIAGRAM_VIRTUALLY_FRAME" val="{&quot;height&quot;:411.4,&quot;left&quot;:49,&quot;top&quot;:82.85,&quot;width&quot;:755.8250393700788}"/>
</p:tagLst>
</file>

<file path=ppt/tags/tag161.xml><?xml version="1.0" encoding="utf-8"?>
<p:tagLst xmlns:p="http://schemas.openxmlformats.org/presentationml/2006/main">
  <p:tag name="KSO_WM_DIAGRAM_VIRTUALLY_FRAME" val="{&quot;height&quot;:411.4,&quot;left&quot;:49,&quot;top&quot;:82.85,&quot;width&quot;:755.8250393700788}"/>
</p:tagLst>
</file>

<file path=ppt/tags/tag162.xml><?xml version="1.0" encoding="utf-8"?>
<p:tagLst xmlns:p="http://schemas.openxmlformats.org/presentationml/2006/main">
  <p:tag name="KSO_WM_DIAGRAM_VIRTUALLY_FRAME" val="{&quot;height&quot;:411.4,&quot;left&quot;:49,&quot;top&quot;:82.85,&quot;width&quot;:755.8250393700788}"/>
</p:tagLst>
</file>

<file path=ppt/tags/tag163.xml><?xml version="1.0" encoding="utf-8"?>
<p:tagLst xmlns:p="http://schemas.openxmlformats.org/presentationml/2006/main">
  <p:tag name="KSO_WM_DIAGRAM_VIRTUALLY_FRAME" val="{&quot;height&quot;:411.4,&quot;left&quot;:49,&quot;top&quot;:82.85,&quot;width&quot;:755.8250393700788}"/>
</p:tagLst>
</file>

<file path=ppt/tags/tag164.xml><?xml version="1.0" encoding="utf-8"?>
<p:tagLst xmlns:p="http://schemas.openxmlformats.org/presentationml/2006/main">
  <p:tag name="KSO_WM_DIAGRAM_VIRTUALLY_FRAME" val="{&quot;height&quot;:411.4,&quot;left&quot;:49,&quot;top&quot;:82.85,&quot;width&quot;:755.8250393700788}"/>
</p:tagLst>
</file>

<file path=ppt/tags/tag165.xml><?xml version="1.0" encoding="utf-8"?>
<p:tagLst xmlns:p="http://schemas.openxmlformats.org/presentationml/2006/main">
  <p:tag name="KSO_WM_DIAGRAM_VIRTUALLY_FRAME" val="{&quot;height&quot;:411.4,&quot;left&quot;:49,&quot;top&quot;:82.85,&quot;width&quot;:755.8250393700788}"/>
</p:tagLst>
</file>

<file path=ppt/tags/tag166.xml><?xml version="1.0" encoding="utf-8"?>
<p:tagLst xmlns:p="http://schemas.openxmlformats.org/presentationml/2006/main">
  <p:tag name="KSO_WM_DIAGRAM_VIRTUALLY_FRAME" val="{&quot;height&quot;:411.4,&quot;left&quot;:49,&quot;top&quot;:82.85,&quot;width&quot;:755.8250393700788}"/>
</p:tagLst>
</file>

<file path=ppt/tags/tag167.xml><?xml version="1.0" encoding="utf-8"?>
<p:tagLst xmlns:p="http://schemas.openxmlformats.org/presentationml/2006/main">
  <p:tag name="KSO_WM_DIAGRAM_VIRTUALLY_FRAME" val="{&quot;height&quot;:411.4,&quot;left&quot;:49,&quot;top&quot;:82.85,&quot;width&quot;:755.8250393700788}"/>
</p:tagLst>
</file>

<file path=ppt/tags/tag168.xml><?xml version="1.0" encoding="utf-8"?>
<p:tagLst xmlns:p="http://schemas.openxmlformats.org/presentationml/2006/main">
  <p:tag name="KSO_WM_DIAGRAM_VIRTUALLY_FRAME" val="{&quot;height&quot;:411.4,&quot;left&quot;:49,&quot;top&quot;:82.85,&quot;width&quot;:755.8250393700788}"/>
</p:tagLst>
</file>

<file path=ppt/tags/tag169.xml><?xml version="1.0" encoding="utf-8"?>
<p:tagLst xmlns:p="http://schemas.openxmlformats.org/presentationml/2006/main">
  <p:tag name="KSO_WM_DIAGRAM_VIRTUALLY_FRAME" val="{&quot;height&quot;:411.4,&quot;left&quot;:49,&quot;top&quot;:82.85,&quot;width&quot;:755.8250393700788}"/>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DIAGRAM_VIRTUALLY_FRAME" val="{&quot;height&quot;:411.4,&quot;left&quot;:49,&quot;top&quot;:82.85,&quot;width&quot;:755.8250393700788}"/>
</p:tagLst>
</file>

<file path=ppt/tags/tag171.xml><?xml version="1.0" encoding="utf-8"?>
<p:tagLst xmlns:p="http://schemas.openxmlformats.org/presentationml/2006/main">
  <p:tag name="KSO_WM_DIAGRAM_VIRTUALLY_FRAME" val="{&quot;height&quot;:411.4,&quot;left&quot;:49,&quot;top&quot;:82.85,&quot;width&quot;:755.8250393700788}"/>
</p:tagLst>
</file>

<file path=ppt/tags/tag172.xml><?xml version="1.0" encoding="utf-8"?>
<p:tagLst xmlns:p="http://schemas.openxmlformats.org/presentationml/2006/main">
  <p:tag name="KSO_WM_DIAGRAM_VIRTUALLY_FRAME" val="{&quot;height&quot;:411.4,&quot;left&quot;:49,&quot;top&quot;:82.85,&quot;width&quot;:755.8250393700788}"/>
</p:tagLst>
</file>

<file path=ppt/tags/tag173.xml><?xml version="1.0" encoding="utf-8"?>
<p:tagLst xmlns:p="http://schemas.openxmlformats.org/presentationml/2006/main">
  <p:tag name="KSO_WM_DIAGRAM_VIRTUALLY_FRAME" val="{&quot;height&quot;:411.4,&quot;left&quot;:49,&quot;top&quot;:82.85,&quot;width&quot;:755.8250393700788}"/>
</p:tagLst>
</file>

<file path=ppt/tags/tag174.xml><?xml version="1.0" encoding="utf-8"?>
<p:tagLst xmlns:p="http://schemas.openxmlformats.org/presentationml/2006/main">
  <p:tag name="KSO_WM_DIAGRAM_VIRTUALLY_FRAME" val="{&quot;height&quot;:411.4,&quot;left&quot;:49,&quot;top&quot;:82.85,&quot;width&quot;:755.8250393700788}"/>
</p:tagLst>
</file>

<file path=ppt/tags/tag175.xml><?xml version="1.0" encoding="utf-8"?>
<p:tagLst xmlns:p="http://schemas.openxmlformats.org/presentationml/2006/main">
  <p:tag name="KSO_WM_DIAGRAM_VIRTUALLY_FRAME" val="{&quot;height&quot;:411.4,&quot;left&quot;:49,&quot;top&quot;:82.85,&quot;width&quot;:755.8250393700788}"/>
</p:tagLst>
</file>

<file path=ppt/tags/tag176.xml><?xml version="1.0" encoding="utf-8"?>
<p:tagLst xmlns:p="http://schemas.openxmlformats.org/presentationml/2006/main">
  <p:tag name="KSO_WM_DIAGRAM_VIRTUALLY_FRAME" val="{&quot;height&quot;:411.4,&quot;left&quot;:49,&quot;top&quot;:82.85,&quot;width&quot;:755.8250393700788}"/>
</p:tagLst>
</file>

<file path=ppt/tags/tag177.xml><?xml version="1.0" encoding="utf-8"?>
<p:tagLst xmlns:p="http://schemas.openxmlformats.org/presentationml/2006/main">
  <p:tag name="KSO_WM_DIAGRAM_VIRTUALLY_FRAME" val="{&quot;height&quot;:411.4,&quot;left&quot;:49,&quot;top&quot;:82.85,&quot;width&quot;:755.8250393700788}"/>
</p:tagLst>
</file>

<file path=ppt/tags/tag178.xml><?xml version="1.0" encoding="utf-8"?>
<p:tagLst xmlns:p="http://schemas.openxmlformats.org/presentationml/2006/main">
  <p:tag name="KSO_WM_DIAGRAM_VIRTUALLY_FRAME" val="{&quot;height&quot;:411.4,&quot;left&quot;:49,&quot;top&quot;:82.85,&quot;width&quot;:755.8250393700788}"/>
</p:tagLst>
</file>

<file path=ppt/tags/tag179.xml><?xml version="1.0" encoding="utf-8"?>
<p:tagLst xmlns:p="http://schemas.openxmlformats.org/presentationml/2006/main">
  <p:tag name="KSO_WM_DIAGRAM_VIRTUALLY_FRAME" val="{&quot;height&quot;:411.4,&quot;left&quot;:49,&quot;top&quot;:82.85,&quot;width&quot;:755.8250393700788}"/>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DIAGRAM_VIRTUALLY_FRAME" val="{&quot;height&quot;:411.4,&quot;left&quot;:49,&quot;top&quot;:82.85,&quot;width&quot;:755.8250393700788}"/>
</p:tagLst>
</file>

<file path=ppt/tags/tag181.xml><?xml version="1.0" encoding="utf-8"?>
<p:tagLst xmlns:p="http://schemas.openxmlformats.org/presentationml/2006/main">
  <p:tag name="KSO_WM_DIAGRAM_VIRTUALLY_FRAME" val="{&quot;height&quot;:411.4,&quot;left&quot;:49,&quot;top&quot;:82.85,&quot;width&quot;:755.8250393700788}"/>
</p:tagLst>
</file>

<file path=ppt/tags/tag182.xml><?xml version="1.0" encoding="utf-8"?>
<p:tagLst xmlns:p="http://schemas.openxmlformats.org/presentationml/2006/main">
  <p:tag name="KSO_WM_DIAGRAM_VIRTUALLY_FRAME" val="{&quot;height&quot;:411.4,&quot;left&quot;:49,&quot;top&quot;:82.85,&quot;width&quot;:755.8250393700788}"/>
</p:tagLst>
</file>

<file path=ppt/tags/tag183.xml><?xml version="1.0" encoding="utf-8"?>
<p:tagLst xmlns:p="http://schemas.openxmlformats.org/presentationml/2006/main">
  <p:tag name="KSO_WM_DIAGRAM_VIRTUALLY_FRAME" val="{&quot;height&quot;:411.4,&quot;left&quot;:49,&quot;top&quot;:82.85,&quot;width&quot;:755.8250393700788}"/>
</p:tagLst>
</file>

<file path=ppt/tags/tag184.xml><?xml version="1.0" encoding="utf-8"?>
<p:tagLst xmlns:p="http://schemas.openxmlformats.org/presentationml/2006/main">
  <p:tag name="KSO_WM_DIAGRAM_VIRTUALLY_FRAME" val="{&quot;height&quot;:411.4,&quot;left&quot;:49,&quot;top&quot;:82.85,&quot;width&quot;:755.8250393700788}"/>
</p:tagLst>
</file>

<file path=ppt/tags/tag185.xml><?xml version="1.0" encoding="utf-8"?>
<p:tagLst xmlns:p="http://schemas.openxmlformats.org/presentationml/2006/main">
  <p:tag name="KSO_WM_DIAGRAM_VIRTUALLY_FRAME" val="{&quot;height&quot;:411.4,&quot;left&quot;:49,&quot;top&quot;:82.85,&quot;width&quot;:755.8250393700788}"/>
</p:tagLst>
</file>

<file path=ppt/tags/tag186.xml><?xml version="1.0" encoding="utf-8"?>
<p:tagLst xmlns:p="http://schemas.openxmlformats.org/presentationml/2006/main">
  <p:tag name="KSO_WM_DIAGRAM_VIRTUALLY_FRAME" val="{&quot;height&quot;:411.4,&quot;left&quot;:49,&quot;top&quot;:82.85,&quot;width&quot;:755.8250393700788}"/>
</p:tagLst>
</file>

<file path=ppt/tags/tag187.xml><?xml version="1.0" encoding="utf-8"?>
<p:tagLst xmlns:p="http://schemas.openxmlformats.org/presentationml/2006/main">
  <p:tag name="KSO_WM_DIAGRAM_VIRTUALLY_FRAME" val="{&quot;height&quot;:411.4,&quot;left&quot;:49,&quot;top&quot;:82.85,&quot;width&quot;:755.8250393700788}"/>
</p:tagLst>
</file>

<file path=ppt/tags/tag188.xml><?xml version="1.0" encoding="utf-8"?>
<p:tagLst xmlns:p="http://schemas.openxmlformats.org/presentationml/2006/main">
  <p:tag name="KSO_WM_DIAGRAM_VIRTUALLY_FRAME" val="{&quot;height&quot;:411.4,&quot;left&quot;:49,&quot;top&quot;:82.85,&quot;width&quot;:755.8250393700788}"/>
</p:tagLst>
</file>

<file path=ppt/tags/tag189.xml><?xml version="1.0" encoding="utf-8"?>
<p:tagLst xmlns:p="http://schemas.openxmlformats.org/presentationml/2006/main">
  <p:tag name="KSO_WM_DIAGRAM_VIRTUALLY_FRAME" val="{&quot;height&quot;:411.4,&quot;left&quot;:49,&quot;top&quot;:82.85,&quot;width&quot;:755.8250393700788}"/>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DIAGRAM_VIRTUALLY_FRAME" val="{&quot;height&quot;:411.4,&quot;left&quot;:49,&quot;top&quot;:82.85,&quot;width&quot;:755.8250393700788}"/>
</p:tagLst>
</file>

<file path=ppt/tags/tag191.xml><?xml version="1.0" encoding="utf-8"?>
<p:tagLst xmlns:p="http://schemas.openxmlformats.org/presentationml/2006/main">
  <p:tag name="KSO_WM_DIAGRAM_VIRTUALLY_FRAME" val="{&quot;height&quot;:411.4,&quot;left&quot;:49,&quot;top&quot;:82.85,&quot;width&quot;:755.8250393700788}"/>
</p:tagLst>
</file>

<file path=ppt/tags/tag192.xml><?xml version="1.0" encoding="utf-8"?>
<p:tagLst xmlns:p="http://schemas.openxmlformats.org/presentationml/2006/main">
  <p:tag name="KSO_WM_DIAGRAM_VIRTUALLY_FRAME" val="{&quot;height&quot;:411.4,&quot;left&quot;:49,&quot;top&quot;:82.85,&quot;width&quot;:755.8250393700788}"/>
</p:tagLst>
</file>

<file path=ppt/tags/tag193.xml><?xml version="1.0" encoding="utf-8"?>
<p:tagLst xmlns:p="http://schemas.openxmlformats.org/presentationml/2006/main">
  <p:tag name="KSO_WM_DIAGRAM_VIRTUALLY_FRAME" val="{&quot;height&quot;:411.4,&quot;left&quot;:49,&quot;top&quot;:82.85,&quot;width&quot;:755.8250393700788}"/>
</p:tagLst>
</file>

<file path=ppt/tags/tag194.xml><?xml version="1.0" encoding="utf-8"?>
<p:tagLst xmlns:p="http://schemas.openxmlformats.org/presentationml/2006/main">
  <p:tag name="KSO_WM_DIAGRAM_VIRTUALLY_FRAME" val="{&quot;height&quot;:411.4,&quot;left&quot;:49,&quot;top&quot;:82.85,&quot;width&quot;:755.8250393700788}"/>
</p:tagLst>
</file>

<file path=ppt/tags/tag195.xml><?xml version="1.0" encoding="utf-8"?>
<p:tagLst xmlns:p="http://schemas.openxmlformats.org/presentationml/2006/main">
  <p:tag name="KSO_WM_DIAGRAM_VIRTUALLY_FRAME" val="{&quot;height&quot;:411.4,&quot;left&quot;:49,&quot;top&quot;:82.85,&quot;width&quot;:755.8250393700788}"/>
</p:tagLst>
</file>

<file path=ppt/tags/tag196.xml><?xml version="1.0" encoding="utf-8"?>
<p:tagLst xmlns:p="http://schemas.openxmlformats.org/presentationml/2006/main">
  <p:tag name="KSO_WM_DIAGRAM_VIRTUALLY_FRAME" val="{&quot;height&quot;:411.4,&quot;left&quot;:49,&quot;top&quot;:82.85,&quot;width&quot;:755.8250393700788}"/>
</p:tagLst>
</file>

<file path=ppt/tags/tag197.xml><?xml version="1.0" encoding="utf-8"?>
<p:tagLst xmlns:p="http://schemas.openxmlformats.org/presentationml/2006/main">
  <p:tag name="KSO_WM_DIAGRAM_VIRTUALLY_FRAME" val="{&quot;height&quot;:411.4,&quot;left&quot;:49,&quot;top&quot;:82.85,&quot;width&quot;:755.8250393700788}"/>
</p:tagLst>
</file>

<file path=ppt/tags/tag198.xml><?xml version="1.0" encoding="utf-8"?>
<p:tagLst xmlns:p="http://schemas.openxmlformats.org/presentationml/2006/main">
  <p:tag name="KSO_WM_DIAGRAM_VIRTUALLY_FRAME" val="{&quot;height&quot;:411.4,&quot;left&quot;:49,&quot;top&quot;:82.85,&quot;width&quot;:755.8250393700788}"/>
</p:tagLst>
</file>

<file path=ppt/tags/tag199.xml><?xml version="1.0" encoding="utf-8"?>
<p:tagLst xmlns:p="http://schemas.openxmlformats.org/presentationml/2006/main">
  <p:tag name="KSO_WM_DIAGRAM_VIRTUALLY_FRAME" val="{&quot;height&quot;:411.4,&quot;left&quot;:49,&quot;top&quot;:82.85,&quot;width&quot;:755.8250393700788}"/>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DIAGRAM_VIRTUALLY_FRAME" val="{&quot;height&quot;:411.4,&quot;left&quot;:49,&quot;top&quot;:82.85,&quot;width&quot;:755.8250393700788}"/>
</p:tagLst>
</file>

<file path=ppt/tags/tag201.xml><?xml version="1.0" encoding="utf-8"?>
<p:tagLst xmlns:p="http://schemas.openxmlformats.org/presentationml/2006/main">
  <p:tag name="KSO_WM_DIAGRAM_VIRTUALLY_FRAME" val="{&quot;height&quot;:411.4,&quot;left&quot;:49,&quot;top&quot;:82.85,&quot;width&quot;:755.8250393700788}"/>
</p:tagLst>
</file>

<file path=ppt/tags/tag202.xml><?xml version="1.0" encoding="utf-8"?>
<p:tagLst xmlns:p="http://schemas.openxmlformats.org/presentationml/2006/main">
  <p:tag name="KSO_WM_DIAGRAM_VIRTUALLY_FRAME" val="{&quot;height&quot;:411.4,&quot;left&quot;:49,&quot;top&quot;:82.85,&quot;width&quot;:755.8250393700788}"/>
</p:tagLst>
</file>

<file path=ppt/tags/tag203.xml><?xml version="1.0" encoding="utf-8"?>
<p:tagLst xmlns:p="http://schemas.openxmlformats.org/presentationml/2006/main">
  <p:tag name="KSO_WM_DIAGRAM_VIRTUALLY_FRAME" val="{&quot;height&quot;:411.4,&quot;left&quot;:49,&quot;top&quot;:82.85,&quot;width&quot;:755.8250393700788}"/>
</p:tagLst>
</file>

<file path=ppt/tags/tag204.xml><?xml version="1.0" encoding="utf-8"?>
<p:tagLst xmlns:p="http://schemas.openxmlformats.org/presentationml/2006/main">
  <p:tag name="KSO_WM_DIAGRAM_VIRTUALLY_FRAME" val="{&quot;height&quot;:411.4,&quot;left&quot;:49,&quot;top&quot;:82.85,&quot;width&quot;:755.8250393700788}"/>
</p:tagLst>
</file>

<file path=ppt/tags/tag205.xml><?xml version="1.0" encoding="utf-8"?>
<p:tagLst xmlns:p="http://schemas.openxmlformats.org/presentationml/2006/main">
  <p:tag name="KSO_WM_DIAGRAM_VIRTUALLY_FRAME" val="{&quot;height&quot;:411.4,&quot;left&quot;:49,&quot;top&quot;:82.85,&quot;width&quot;:755.8250393700788}"/>
</p:tagLst>
</file>

<file path=ppt/tags/tag206.xml><?xml version="1.0" encoding="utf-8"?>
<p:tagLst xmlns:p="http://schemas.openxmlformats.org/presentationml/2006/main">
  <p:tag name="KSO_WM_DIAGRAM_VIRTUALLY_FRAME" val="{&quot;height&quot;:411.4,&quot;left&quot;:49,&quot;top&quot;:82.85,&quot;width&quot;:755.8250393700788}"/>
</p:tagLst>
</file>

<file path=ppt/tags/tag207.xml><?xml version="1.0" encoding="utf-8"?>
<p:tagLst xmlns:p="http://schemas.openxmlformats.org/presentationml/2006/main">
  <p:tag name="KSO_WM_DIAGRAM_VIRTUALLY_FRAME" val="{&quot;height&quot;:411.4,&quot;left&quot;:49,&quot;top&quot;:82.85,&quot;width&quot;:755.8250393700788}"/>
</p:tagLst>
</file>

<file path=ppt/tags/tag208.xml><?xml version="1.0" encoding="utf-8"?>
<p:tagLst xmlns:p="http://schemas.openxmlformats.org/presentationml/2006/main">
  <p:tag name="KSO_WM_DIAGRAM_VIRTUALLY_FRAME" val="{&quot;height&quot;:411.4,&quot;left&quot;:49,&quot;top&quot;:82.85,&quot;width&quot;:755.8250393700788}"/>
</p:tagLst>
</file>

<file path=ppt/tags/tag209.xml><?xml version="1.0" encoding="utf-8"?>
<p:tagLst xmlns:p="http://schemas.openxmlformats.org/presentationml/2006/main">
  <p:tag name="KSO_WM_DIAGRAM_VIRTUALLY_FRAME" val="{&quot;height&quot;:411.4,&quot;left&quot;:49,&quot;top&quot;:82.85,&quot;width&quot;:755.8250393700788}"/>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DIAGRAM_VIRTUALLY_FRAME" val="{&quot;height&quot;:411.4,&quot;left&quot;:49,&quot;top&quot;:82.85,&quot;width&quot;:755.8250393700788}"/>
</p:tagLst>
</file>

<file path=ppt/tags/tag211.xml><?xml version="1.0" encoding="utf-8"?>
<p:tagLst xmlns:p="http://schemas.openxmlformats.org/presentationml/2006/main">
  <p:tag name="KSO_WM_DIAGRAM_VIRTUALLY_FRAME" val="{&quot;height&quot;:411.4,&quot;left&quot;:49,&quot;top&quot;:82.85,&quot;width&quot;:755.8250393700788}"/>
</p:tagLst>
</file>

<file path=ppt/tags/tag212.xml><?xml version="1.0" encoding="utf-8"?>
<p:tagLst xmlns:p="http://schemas.openxmlformats.org/presentationml/2006/main">
  <p:tag name="KSO_WM_DIAGRAM_VIRTUALLY_FRAME" val="{&quot;height&quot;:411.4,&quot;left&quot;:49,&quot;top&quot;:82.85,&quot;width&quot;:755.8250393700788}"/>
</p:tagLst>
</file>

<file path=ppt/tags/tag213.xml><?xml version="1.0" encoding="utf-8"?>
<p:tagLst xmlns:p="http://schemas.openxmlformats.org/presentationml/2006/main">
  <p:tag name="KSO_WM_DIAGRAM_VIRTUALLY_FRAME" val="{&quot;height&quot;:411.4,&quot;left&quot;:49,&quot;top&quot;:82.85,&quot;width&quot;:755.8250393700788}"/>
</p:tagLst>
</file>

<file path=ppt/tags/tag214.xml><?xml version="1.0" encoding="utf-8"?>
<p:tagLst xmlns:p="http://schemas.openxmlformats.org/presentationml/2006/main">
  <p:tag name="KSO_WM_DIAGRAM_VIRTUALLY_FRAME" val="{&quot;height&quot;:411.4,&quot;left&quot;:49,&quot;top&quot;:82.85,&quot;width&quot;:755.8250393700788}"/>
</p:tagLst>
</file>

<file path=ppt/tags/tag215.xml><?xml version="1.0" encoding="utf-8"?>
<p:tagLst xmlns:p="http://schemas.openxmlformats.org/presentationml/2006/main">
  <p:tag name="KSO_WM_DIAGRAM_VIRTUALLY_FRAME" val="{&quot;height&quot;:411.4,&quot;left&quot;:49,&quot;top&quot;:82.85,&quot;width&quot;:755.8250393700788}"/>
</p:tagLst>
</file>

<file path=ppt/tags/tag216.xml><?xml version="1.0" encoding="utf-8"?>
<p:tagLst xmlns:p="http://schemas.openxmlformats.org/presentationml/2006/main">
  <p:tag name="KSO_WM_DIAGRAM_VIRTUALLY_FRAME" val="{&quot;height&quot;:411.4,&quot;left&quot;:49,&quot;top&quot;:82.85,&quot;width&quot;:755.8250393700788}"/>
</p:tagLst>
</file>

<file path=ppt/tags/tag217.xml><?xml version="1.0" encoding="utf-8"?>
<p:tagLst xmlns:p="http://schemas.openxmlformats.org/presentationml/2006/main">
  <p:tag name="KSO_WM_DIAGRAM_VIRTUALLY_FRAME" val="{&quot;height&quot;:411.4,&quot;left&quot;:49,&quot;top&quot;:82.85,&quot;width&quot;:755.8250393700788}"/>
</p:tagLst>
</file>

<file path=ppt/tags/tag218.xml><?xml version="1.0" encoding="utf-8"?>
<p:tagLst xmlns:p="http://schemas.openxmlformats.org/presentationml/2006/main">
  <p:tag name="KSO_WM_DIAGRAM_VIRTUALLY_FRAME" val="{&quot;height&quot;:411.4,&quot;left&quot;:49,&quot;top&quot;:82.85,&quot;width&quot;:755.8250393700788}"/>
</p:tagLst>
</file>

<file path=ppt/tags/tag219.xml><?xml version="1.0" encoding="utf-8"?>
<p:tagLst xmlns:p="http://schemas.openxmlformats.org/presentationml/2006/main">
  <p:tag name="KSO_WM_DIAGRAM_VIRTUALLY_FRAME" val="{&quot;height&quot;:411.4,&quot;left&quot;:49,&quot;top&quot;:82.85,&quot;width&quot;:755.8250393700788}"/>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DIAGRAM_VIRTUALLY_FRAME" val="{&quot;height&quot;:411.4,&quot;left&quot;:49,&quot;top&quot;:82.85,&quot;width&quot;:755.8250393700788}"/>
</p:tagLst>
</file>

<file path=ppt/tags/tag221.xml><?xml version="1.0" encoding="utf-8"?>
<p:tagLst xmlns:p="http://schemas.openxmlformats.org/presentationml/2006/main">
  <p:tag name="KSO_WM_DIAGRAM_VIRTUALLY_FRAME" val="{&quot;height&quot;:411.4,&quot;left&quot;:49,&quot;top&quot;:82.85,&quot;width&quot;:755.8250393700788}"/>
</p:tagLst>
</file>

<file path=ppt/tags/tag222.xml><?xml version="1.0" encoding="utf-8"?>
<p:tagLst xmlns:p="http://schemas.openxmlformats.org/presentationml/2006/main">
  <p:tag name="KSO_WM_DIAGRAM_VIRTUALLY_FRAME" val="{&quot;height&quot;:411.4,&quot;left&quot;:49,&quot;top&quot;:82.85,&quot;width&quot;:755.8250393700788}"/>
</p:tagLst>
</file>

<file path=ppt/tags/tag223.xml><?xml version="1.0" encoding="utf-8"?>
<p:tagLst xmlns:p="http://schemas.openxmlformats.org/presentationml/2006/main">
  <p:tag name="KSO_WM_DIAGRAM_VIRTUALLY_FRAME" val="{&quot;height&quot;:411.4,&quot;left&quot;:49,&quot;top&quot;:82.85,&quot;width&quot;:755.8250393700788}"/>
</p:tagLst>
</file>

<file path=ppt/tags/tag224.xml><?xml version="1.0" encoding="utf-8"?>
<p:tagLst xmlns:p="http://schemas.openxmlformats.org/presentationml/2006/main">
  <p:tag name="KSO_WM_DIAGRAM_VIRTUALLY_FRAME" val="{&quot;height&quot;:411.4,&quot;left&quot;:49,&quot;top&quot;:82.85,&quot;width&quot;:755.8250393700788}"/>
</p:tagLst>
</file>

<file path=ppt/tags/tag225.xml><?xml version="1.0" encoding="utf-8"?>
<p:tagLst xmlns:p="http://schemas.openxmlformats.org/presentationml/2006/main">
  <p:tag name="KSO_WM_DIAGRAM_VIRTUALLY_FRAME" val="{&quot;height&quot;:411.4,&quot;left&quot;:49,&quot;top&quot;:82.85,&quot;width&quot;:755.8250393700788}"/>
</p:tagLst>
</file>

<file path=ppt/tags/tag226.xml><?xml version="1.0" encoding="utf-8"?>
<p:tagLst xmlns:p="http://schemas.openxmlformats.org/presentationml/2006/main">
  <p:tag name="KSO_WM_DIAGRAM_VIRTUALLY_FRAME" val="{&quot;height&quot;:411.4,&quot;left&quot;:49,&quot;top&quot;:82.85,&quot;width&quot;:755.8250393700788}"/>
</p:tagLst>
</file>

<file path=ppt/tags/tag227.xml><?xml version="1.0" encoding="utf-8"?>
<p:tagLst xmlns:p="http://schemas.openxmlformats.org/presentationml/2006/main">
  <p:tag name="KSO_WM_DIAGRAM_VIRTUALLY_FRAME" val="{&quot;height&quot;:411.4,&quot;left&quot;:49,&quot;top&quot;:82.85,&quot;width&quot;:755.8250393700788}"/>
</p:tagLst>
</file>

<file path=ppt/tags/tag228.xml><?xml version="1.0" encoding="utf-8"?>
<p:tagLst xmlns:p="http://schemas.openxmlformats.org/presentationml/2006/main">
  <p:tag name="KSO_WM_DIAGRAM_VIRTUALLY_FRAME" val="{&quot;height&quot;:411.4,&quot;left&quot;:49,&quot;top&quot;:82.85,&quot;width&quot;:755.8250393700788}"/>
</p:tagLst>
</file>

<file path=ppt/tags/tag229.xml><?xml version="1.0" encoding="utf-8"?>
<p:tagLst xmlns:p="http://schemas.openxmlformats.org/presentationml/2006/main">
  <p:tag name="KSO_WM_DIAGRAM_VIRTUALLY_FRAME" val="{&quot;height&quot;:411.4,&quot;left&quot;:49,&quot;top&quot;:82.85,&quot;width&quot;:755.8250393700788}"/>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DIAGRAM_VIRTUALLY_FRAME" val="{&quot;height&quot;:411.4,&quot;left&quot;:49,&quot;top&quot;:82.85,&quot;width&quot;:755.8250393700788}"/>
</p:tagLst>
</file>

<file path=ppt/tags/tag231.xml><?xml version="1.0" encoding="utf-8"?>
<p:tagLst xmlns:p="http://schemas.openxmlformats.org/presentationml/2006/main">
  <p:tag name="KSO_WM_DIAGRAM_VIRTUALLY_FRAME" val="{&quot;height&quot;:411.4,&quot;left&quot;:49,&quot;top&quot;:82.85,&quot;width&quot;:755.8250393700788}"/>
</p:tagLst>
</file>

<file path=ppt/tags/tag232.xml><?xml version="1.0" encoding="utf-8"?>
<p:tagLst xmlns:p="http://schemas.openxmlformats.org/presentationml/2006/main">
  <p:tag name="KSO_WM_DIAGRAM_VIRTUALLY_FRAME" val="{&quot;height&quot;:411.4,&quot;left&quot;:49,&quot;top&quot;:82.85,&quot;width&quot;:755.8250393700788}"/>
</p:tagLst>
</file>

<file path=ppt/tags/tag233.xml><?xml version="1.0" encoding="utf-8"?>
<p:tagLst xmlns:p="http://schemas.openxmlformats.org/presentationml/2006/main">
  <p:tag name="KSO_WM_DIAGRAM_VIRTUALLY_FRAME" val="{&quot;height&quot;:411.4,&quot;left&quot;:49,&quot;top&quot;:82.85,&quot;width&quot;:755.8250393700788}"/>
</p:tagLst>
</file>

<file path=ppt/tags/tag234.xml><?xml version="1.0" encoding="utf-8"?>
<p:tagLst xmlns:p="http://schemas.openxmlformats.org/presentationml/2006/main">
  <p:tag name="KSO_WM_DIAGRAM_VIRTUALLY_FRAME" val="{&quot;height&quot;:411.4,&quot;left&quot;:49,&quot;top&quot;:82.85,&quot;width&quot;:755.8250393700788}"/>
</p:tagLst>
</file>

<file path=ppt/tags/tag235.xml><?xml version="1.0" encoding="utf-8"?>
<p:tagLst xmlns:p="http://schemas.openxmlformats.org/presentationml/2006/main">
  <p:tag name="KSO_WM_DIAGRAM_VIRTUALLY_FRAME" val="{&quot;height&quot;:411.4,&quot;left&quot;:49,&quot;top&quot;:82.85,&quot;width&quot;:755.8250393700788}"/>
</p:tagLst>
</file>

<file path=ppt/tags/tag236.xml><?xml version="1.0" encoding="utf-8"?>
<p:tagLst xmlns:p="http://schemas.openxmlformats.org/presentationml/2006/main">
  <p:tag name="KSO_WM_DIAGRAM_VIRTUALLY_FRAME" val="{&quot;height&quot;:411.4,&quot;left&quot;:49,&quot;top&quot;:82.85,&quot;width&quot;:755.8250393700788}"/>
</p:tagLst>
</file>

<file path=ppt/tags/tag237.xml><?xml version="1.0" encoding="utf-8"?>
<p:tagLst xmlns:p="http://schemas.openxmlformats.org/presentationml/2006/main">
  <p:tag name="KSO_WM_DIAGRAM_VIRTUALLY_FRAME" val="{&quot;height&quot;:411.4,&quot;left&quot;:49,&quot;top&quot;:82.85,&quot;width&quot;:755.8250393700788}"/>
</p:tagLst>
</file>

<file path=ppt/tags/tag238.xml><?xml version="1.0" encoding="utf-8"?>
<p:tagLst xmlns:p="http://schemas.openxmlformats.org/presentationml/2006/main">
  <p:tag name="KSO_WM_DIAGRAM_VIRTUALLY_FRAME" val="{&quot;height&quot;:411.4,&quot;left&quot;:49,&quot;top&quot;:82.85,&quot;width&quot;:755.8250393700788}"/>
</p:tagLst>
</file>

<file path=ppt/tags/tag239.xml><?xml version="1.0" encoding="utf-8"?>
<p:tagLst xmlns:p="http://schemas.openxmlformats.org/presentationml/2006/main">
  <p:tag name="KSO_WM_DIAGRAM_VIRTUALLY_FRAME" val="{&quot;height&quot;:411.4,&quot;left&quot;:49,&quot;top&quot;:82.85,&quot;width&quot;:755.8250393700788}"/>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DIAGRAM_VIRTUALLY_FRAME" val="{&quot;height&quot;:411.4,&quot;left&quot;:49,&quot;top&quot;:82.85,&quot;width&quot;:755.8250393700788}"/>
</p:tagLst>
</file>

<file path=ppt/tags/tag241.xml><?xml version="1.0" encoding="utf-8"?>
<p:tagLst xmlns:p="http://schemas.openxmlformats.org/presentationml/2006/main">
  <p:tag name="KSO_WM_DIAGRAM_VIRTUALLY_FRAME" val="{&quot;height&quot;:411.4,&quot;left&quot;:49,&quot;top&quot;:82.85,&quot;width&quot;:755.8250393700788}"/>
</p:tagLst>
</file>

<file path=ppt/tags/tag242.xml><?xml version="1.0" encoding="utf-8"?>
<p:tagLst xmlns:p="http://schemas.openxmlformats.org/presentationml/2006/main">
  <p:tag name="KSO_WM_DIAGRAM_VIRTUALLY_FRAME" val="{&quot;height&quot;:411.4,&quot;left&quot;:49,&quot;top&quot;:82.85,&quot;width&quot;:755.8250393700788}"/>
</p:tagLst>
</file>

<file path=ppt/tags/tag243.xml><?xml version="1.0" encoding="utf-8"?>
<p:tagLst xmlns:p="http://schemas.openxmlformats.org/presentationml/2006/main">
  <p:tag name="KSO_WM_DIAGRAM_VIRTUALLY_FRAME" val="{&quot;height&quot;:411.4,&quot;left&quot;:49,&quot;top&quot;:82.85,&quot;width&quot;:755.8250393700788}"/>
</p:tagLst>
</file>

<file path=ppt/tags/tag244.xml><?xml version="1.0" encoding="utf-8"?>
<p:tagLst xmlns:p="http://schemas.openxmlformats.org/presentationml/2006/main">
  <p:tag name="KSO_WM_DIAGRAM_VIRTUALLY_FRAME" val="{&quot;height&quot;:411.4,&quot;left&quot;:49,&quot;top&quot;:82.85,&quot;width&quot;:755.8250393700788}"/>
</p:tagLst>
</file>

<file path=ppt/tags/tag245.xml><?xml version="1.0" encoding="utf-8"?>
<p:tagLst xmlns:p="http://schemas.openxmlformats.org/presentationml/2006/main">
  <p:tag name="KSO_WM_DIAGRAM_VIRTUALLY_FRAME" val="{&quot;height&quot;:411.4,&quot;left&quot;:49,&quot;top&quot;:82.85,&quot;width&quot;:755.8250393700788}"/>
</p:tagLst>
</file>

<file path=ppt/tags/tag246.xml><?xml version="1.0" encoding="utf-8"?>
<p:tagLst xmlns:p="http://schemas.openxmlformats.org/presentationml/2006/main">
  <p:tag name="KSO_WM_DIAGRAM_VIRTUALLY_FRAME" val="{&quot;height&quot;:411.4,&quot;left&quot;:49,&quot;top&quot;:82.85,&quot;width&quot;:755.8250393700788}"/>
</p:tagLst>
</file>

<file path=ppt/tags/tag247.xml><?xml version="1.0" encoding="utf-8"?>
<p:tagLst xmlns:p="http://schemas.openxmlformats.org/presentationml/2006/main">
  <p:tag name="KSO_WM_DIAGRAM_VIRTUALLY_FRAME" val="{&quot;height&quot;:411.4,&quot;left&quot;:49,&quot;top&quot;:82.85,&quot;width&quot;:755.8250393700788}"/>
</p:tagLst>
</file>

<file path=ppt/tags/tag248.xml><?xml version="1.0" encoding="utf-8"?>
<p:tagLst xmlns:p="http://schemas.openxmlformats.org/presentationml/2006/main">
  <p:tag name="KSO_WM_DIAGRAM_VIRTUALLY_FRAME" val="{&quot;height&quot;:411.4,&quot;left&quot;:49,&quot;top&quot;:82.85,&quot;width&quot;:755.8250393700788}"/>
</p:tagLst>
</file>

<file path=ppt/tags/tag249.xml><?xml version="1.0" encoding="utf-8"?>
<p:tagLst xmlns:p="http://schemas.openxmlformats.org/presentationml/2006/main">
  <p:tag name="KSO_WM_DIAGRAM_VIRTUALLY_FRAME" val="{&quot;height&quot;:411.4,&quot;left&quot;:49,&quot;top&quot;:82.85,&quot;width&quot;:755.8250393700788}"/>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DIAGRAM_VIRTUALLY_FRAME" val="{&quot;height&quot;:411.4,&quot;left&quot;:49,&quot;top&quot;:82.85,&quot;width&quot;:755.8250393700788}"/>
</p:tagLst>
</file>

<file path=ppt/tags/tag251.xml><?xml version="1.0" encoding="utf-8"?>
<p:tagLst xmlns:p="http://schemas.openxmlformats.org/presentationml/2006/main">
  <p:tag name="KSO_WM_DIAGRAM_VIRTUALLY_FRAME" val="{&quot;height&quot;:411.4,&quot;left&quot;:49,&quot;top&quot;:82.85,&quot;width&quot;:755.8250393700788}"/>
</p:tagLst>
</file>

<file path=ppt/tags/tag252.xml><?xml version="1.0" encoding="utf-8"?>
<p:tagLst xmlns:p="http://schemas.openxmlformats.org/presentationml/2006/main">
  <p:tag name="KSO_WM_DIAGRAM_VIRTUALLY_FRAME" val="{&quot;height&quot;:411.4,&quot;left&quot;:49,&quot;top&quot;:82.85,&quot;width&quot;:755.8250393700788}"/>
</p:tagLst>
</file>

<file path=ppt/tags/tag253.xml><?xml version="1.0" encoding="utf-8"?>
<p:tagLst xmlns:p="http://schemas.openxmlformats.org/presentationml/2006/main">
  <p:tag name="KSO_WM_DIAGRAM_VIRTUALLY_FRAME" val="{&quot;height&quot;:411.4,&quot;left&quot;:49,&quot;top&quot;:82.85,&quot;width&quot;:755.8250393700788}"/>
</p:tagLst>
</file>

<file path=ppt/tags/tag254.xml><?xml version="1.0" encoding="utf-8"?>
<p:tagLst xmlns:p="http://schemas.openxmlformats.org/presentationml/2006/main">
  <p:tag name="KSO_WM_DIAGRAM_VIRTUALLY_FRAME" val="{&quot;height&quot;:411.4,&quot;left&quot;:49,&quot;top&quot;:82.85,&quot;width&quot;:755.8250393700788}"/>
</p:tagLst>
</file>

<file path=ppt/tags/tag255.xml><?xml version="1.0" encoding="utf-8"?>
<p:tagLst xmlns:p="http://schemas.openxmlformats.org/presentationml/2006/main">
  <p:tag name="KSO_WM_DIAGRAM_VIRTUALLY_FRAME" val="{&quot;height&quot;:411.4,&quot;left&quot;:49,&quot;top&quot;:82.85,&quot;width&quot;:755.8250393700788}"/>
</p:tagLst>
</file>

<file path=ppt/tags/tag256.xml><?xml version="1.0" encoding="utf-8"?>
<p:tagLst xmlns:p="http://schemas.openxmlformats.org/presentationml/2006/main">
  <p:tag name="KSO_WM_DIAGRAM_VIRTUALLY_FRAME" val="{&quot;height&quot;:411.4,&quot;left&quot;:49,&quot;top&quot;:82.85,&quot;width&quot;:755.8250393700788}"/>
</p:tagLst>
</file>

<file path=ppt/tags/tag257.xml><?xml version="1.0" encoding="utf-8"?>
<p:tagLst xmlns:p="http://schemas.openxmlformats.org/presentationml/2006/main">
  <p:tag name="KSO_WM_DIAGRAM_VIRTUALLY_FRAME" val="{&quot;height&quot;:411.4,&quot;left&quot;:49,&quot;top&quot;:82.85,&quot;width&quot;:755.8250393700788}"/>
</p:tagLst>
</file>

<file path=ppt/tags/tag258.xml><?xml version="1.0" encoding="utf-8"?>
<p:tagLst xmlns:p="http://schemas.openxmlformats.org/presentationml/2006/main">
  <p:tag name="KSO_WM_DIAGRAM_VIRTUALLY_FRAME" val="{&quot;height&quot;:411.4,&quot;left&quot;:49,&quot;top&quot;:82.85,&quot;width&quot;:755.8250393700788}"/>
</p:tagLst>
</file>

<file path=ppt/tags/tag259.xml><?xml version="1.0" encoding="utf-8"?>
<p:tagLst xmlns:p="http://schemas.openxmlformats.org/presentationml/2006/main">
  <p:tag name="KSO_WM_DIAGRAM_VIRTUALLY_FRAME" val="{&quot;height&quot;:411.4,&quot;left&quot;:49,&quot;top&quot;:82.85,&quot;width&quot;:755.8250393700788}"/>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DIAGRAM_VIRTUALLY_FRAME" val="{&quot;height&quot;:411.4,&quot;left&quot;:49,&quot;top&quot;:82.85,&quot;width&quot;:755.8250393700788}"/>
</p:tagLst>
</file>

<file path=ppt/tags/tag261.xml><?xml version="1.0" encoding="utf-8"?>
<p:tagLst xmlns:p="http://schemas.openxmlformats.org/presentationml/2006/main">
  <p:tag name="KSO_WM_DIAGRAM_VIRTUALLY_FRAME" val="{&quot;height&quot;:411.4,&quot;left&quot;:49,&quot;top&quot;:82.85,&quot;width&quot;:755.8250393700788}"/>
</p:tagLst>
</file>

<file path=ppt/tags/tag262.xml><?xml version="1.0" encoding="utf-8"?>
<p:tagLst xmlns:p="http://schemas.openxmlformats.org/presentationml/2006/main">
  <p:tag name="KSO_WM_DIAGRAM_VIRTUALLY_FRAME" val="{&quot;height&quot;:411.4,&quot;left&quot;:49,&quot;top&quot;:82.85,&quot;width&quot;:755.8250393700788}"/>
</p:tagLst>
</file>

<file path=ppt/tags/tag263.xml><?xml version="1.0" encoding="utf-8"?>
<p:tagLst xmlns:p="http://schemas.openxmlformats.org/presentationml/2006/main">
  <p:tag name="KSO_WM_DIAGRAM_VIRTUALLY_FRAME" val="{&quot;height&quot;:411.4,&quot;left&quot;:49,&quot;top&quot;:82.85,&quot;width&quot;:755.8250393700788}"/>
</p:tagLst>
</file>

<file path=ppt/tags/tag264.xml><?xml version="1.0" encoding="utf-8"?>
<p:tagLst xmlns:p="http://schemas.openxmlformats.org/presentationml/2006/main">
  <p:tag name="KSO_WM_DIAGRAM_VIRTUALLY_FRAME" val="{&quot;height&quot;:411.4,&quot;left&quot;:49,&quot;top&quot;:82.85,&quot;width&quot;:755.8250393700788}"/>
</p:tagLst>
</file>

<file path=ppt/tags/tag265.xml><?xml version="1.0" encoding="utf-8"?>
<p:tagLst xmlns:p="http://schemas.openxmlformats.org/presentationml/2006/main">
  <p:tag name="KSO_WM_DIAGRAM_VIRTUALLY_FRAME" val="{&quot;height&quot;:411.4,&quot;left&quot;:49,&quot;top&quot;:82.85,&quot;width&quot;:755.8250393700788}"/>
</p:tagLst>
</file>

<file path=ppt/tags/tag266.xml><?xml version="1.0" encoding="utf-8"?>
<p:tagLst xmlns:p="http://schemas.openxmlformats.org/presentationml/2006/main">
  <p:tag name="KSO_WM_DIAGRAM_VIRTUALLY_FRAME" val="{&quot;height&quot;:411.4,&quot;left&quot;:49,&quot;top&quot;:82.85,&quot;width&quot;:755.8250393700788}"/>
</p:tagLst>
</file>

<file path=ppt/tags/tag267.xml><?xml version="1.0" encoding="utf-8"?>
<p:tagLst xmlns:p="http://schemas.openxmlformats.org/presentationml/2006/main">
  <p:tag name="KSO_WM_DIAGRAM_VIRTUALLY_FRAME" val="{&quot;height&quot;:411.4,&quot;left&quot;:49,&quot;top&quot;:82.85,&quot;width&quot;:755.8250393700788}"/>
</p:tagLst>
</file>

<file path=ppt/tags/tag268.xml><?xml version="1.0" encoding="utf-8"?>
<p:tagLst xmlns:p="http://schemas.openxmlformats.org/presentationml/2006/main">
  <p:tag name="KSO_WM_DIAGRAM_VIRTUALLY_FRAME" val="{&quot;height&quot;:411.4,&quot;left&quot;:49,&quot;top&quot;:82.85,&quot;width&quot;:755.8250393700788}"/>
</p:tagLst>
</file>

<file path=ppt/tags/tag269.xml><?xml version="1.0" encoding="utf-8"?>
<p:tagLst xmlns:p="http://schemas.openxmlformats.org/presentationml/2006/main">
  <p:tag name="KSO_WM_DIAGRAM_VIRTUALLY_FRAME" val="{&quot;height&quot;:411.4,&quot;left&quot;:49,&quot;top&quot;:82.85,&quot;width&quot;:755.8250393700788}"/>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DIAGRAM_VIRTUALLY_FRAME" val="{&quot;height&quot;:411.4,&quot;left&quot;:49,&quot;top&quot;:82.85,&quot;width&quot;:755.8250393700788}"/>
</p:tagLst>
</file>

<file path=ppt/tags/tag271.xml><?xml version="1.0" encoding="utf-8"?>
<p:tagLst xmlns:p="http://schemas.openxmlformats.org/presentationml/2006/main">
  <p:tag name="KSO_WM_DIAGRAM_VIRTUALLY_FRAME" val="{&quot;height&quot;:411.4,&quot;left&quot;:49,&quot;top&quot;:82.85,&quot;width&quot;:755.8250393700788}"/>
</p:tagLst>
</file>

<file path=ppt/tags/tag272.xml><?xml version="1.0" encoding="utf-8"?>
<p:tagLst xmlns:p="http://schemas.openxmlformats.org/presentationml/2006/main">
  <p:tag name="KSO_WM_DIAGRAM_VIRTUALLY_FRAME" val="{&quot;height&quot;:411.4,&quot;left&quot;:49,&quot;top&quot;:82.85,&quot;width&quot;:755.8250393700788}"/>
</p:tagLst>
</file>

<file path=ppt/tags/tag273.xml><?xml version="1.0" encoding="utf-8"?>
<p:tagLst xmlns:p="http://schemas.openxmlformats.org/presentationml/2006/main">
  <p:tag name="KSO_WM_DIAGRAM_VIRTUALLY_FRAME" val="{&quot;height&quot;:411.4,&quot;left&quot;:49,&quot;top&quot;:82.85,&quot;width&quot;:755.8250393700788}"/>
</p:tagLst>
</file>

<file path=ppt/tags/tag274.xml><?xml version="1.0" encoding="utf-8"?>
<p:tagLst xmlns:p="http://schemas.openxmlformats.org/presentationml/2006/main">
  <p:tag name="KSO_WM_DIAGRAM_VIRTUALLY_FRAME" val="{&quot;height&quot;:411.4,&quot;left&quot;:49,&quot;top&quot;:82.85,&quot;width&quot;:755.8250393700788}"/>
</p:tagLst>
</file>

<file path=ppt/tags/tag275.xml><?xml version="1.0" encoding="utf-8"?>
<p:tagLst xmlns:p="http://schemas.openxmlformats.org/presentationml/2006/main">
  <p:tag name="KSO_WM_DIAGRAM_VIRTUALLY_FRAME" val="{&quot;height&quot;:411.4,&quot;left&quot;:49,&quot;top&quot;:82.85,&quot;width&quot;:755.8250393700788}"/>
</p:tagLst>
</file>

<file path=ppt/tags/tag276.xml><?xml version="1.0" encoding="utf-8"?>
<p:tagLst xmlns:p="http://schemas.openxmlformats.org/presentationml/2006/main">
  <p:tag name="KSO_WM_DIAGRAM_VIRTUALLY_FRAME" val="{&quot;height&quot;:411.4,&quot;left&quot;:49,&quot;top&quot;:82.85,&quot;width&quot;:755.8250393700788}"/>
</p:tagLst>
</file>

<file path=ppt/tags/tag277.xml><?xml version="1.0" encoding="utf-8"?>
<p:tagLst xmlns:p="http://schemas.openxmlformats.org/presentationml/2006/main">
  <p:tag name="KSO_WM_DIAGRAM_VIRTUALLY_FRAME" val="{&quot;height&quot;:411.4,&quot;left&quot;:49,&quot;top&quot;:82.85,&quot;width&quot;:755.8250393700788}"/>
</p:tagLst>
</file>

<file path=ppt/tags/tag278.xml><?xml version="1.0" encoding="utf-8"?>
<p:tagLst xmlns:p="http://schemas.openxmlformats.org/presentationml/2006/main">
  <p:tag name="KSO_WM_DIAGRAM_VIRTUALLY_FRAME" val="{&quot;height&quot;:411.4,&quot;left&quot;:49,&quot;top&quot;:82.85,&quot;width&quot;:755.8250393700788}"/>
</p:tagLst>
</file>

<file path=ppt/tags/tag279.xml><?xml version="1.0" encoding="utf-8"?>
<p:tagLst xmlns:p="http://schemas.openxmlformats.org/presentationml/2006/main">
  <p:tag name="KSO_WM_DIAGRAM_VIRTUALLY_FRAME" val="{&quot;height&quot;:411.4,&quot;left&quot;:49,&quot;top&quot;:82.85,&quot;width&quot;:755.8250393700788}"/>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DIAGRAM_VIRTUALLY_FRAME" val="{&quot;height&quot;:411.4,&quot;left&quot;:49,&quot;top&quot;:82.85,&quot;width&quot;:755.8250393700788}"/>
</p:tagLst>
</file>

<file path=ppt/tags/tag281.xml><?xml version="1.0" encoding="utf-8"?>
<p:tagLst xmlns:p="http://schemas.openxmlformats.org/presentationml/2006/main">
  <p:tag name="KSO_WM_DIAGRAM_VIRTUALLY_FRAME" val="{&quot;height&quot;:411.4,&quot;left&quot;:49,&quot;top&quot;:82.85,&quot;width&quot;:755.8250393700788}"/>
</p:tagLst>
</file>

<file path=ppt/tags/tag282.xml><?xml version="1.0" encoding="utf-8"?>
<p:tagLst xmlns:p="http://schemas.openxmlformats.org/presentationml/2006/main">
  <p:tag name="KSO_WM_DIAGRAM_VIRTUALLY_FRAME" val="{&quot;height&quot;:411.4,&quot;left&quot;:49,&quot;top&quot;:82.85,&quot;width&quot;:755.8250393700788}"/>
</p:tagLst>
</file>

<file path=ppt/tags/tag283.xml><?xml version="1.0" encoding="utf-8"?>
<p:tagLst xmlns:p="http://schemas.openxmlformats.org/presentationml/2006/main">
  <p:tag name="KSO_WM_DIAGRAM_VIRTUALLY_FRAME" val="{&quot;height&quot;:411.4,&quot;left&quot;:49,&quot;top&quot;:82.85,&quot;width&quot;:755.8250393700788}"/>
</p:tagLst>
</file>

<file path=ppt/tags/tag284.xml><?xml version="1.0" encoding="utf-8"?>
<p:tagLst xmlns:p="http://schemas.openxmlformats.org/presentationml/2006/main">
  <p:tag name="KSO_WM_DIAGRAM_VIRTUALLY_FRAME" val="{&quot;height&quot;:411.4,&quot;left&quot;:49,&quot;top&quot;:82.85,&quot;width&quot;:755.8250393700788}"/>
</p:tagLst>
</file>

<file path=ppt/tags/tag285.xml><?xml version="1.0" encoding="utf-8"?>
<p:tagLst xmlns:p="http://schemas.openxmlformats.org/presentationml/2006/main">
  <p:tag name="KSO_WM_DIAGRAM_VIRTUALLY_FRAME" val="{&quot;height&quot;:411.4,&quot;left&quot;:49,&quot;top&quot;:82.85,&quot;width&quot;:755.8250393700788}"/>
</p:tagLst>
</file>

<file path=ppt/tags/tag286.xml><?xml version="1.0" encoding="utf-8"?>
<p:tagLst xmlns:p="http://schemas.openxmlformats.org/presentationml/2006/main">
  <p:tag name="KSO_WM_DIAGRAM_VIRTUALLY_FRAME" val="{&quot;height&quot;:411.4,&quot;left&quot;:49,&quot;top&quot;:82.85,&quot;width&quot;:755.8250393700788}"/>
</p:tagLst>
</file>

<file path=ppt/tags/tag287.xml><?xml version="1.0" encoding="utf-8"?>
<p:tagLst xmlns:p="http://schemas.openxmlformats.org/presentationml/2006/main">
  <p:tag name="KSO_WM_DIAGRAM_VIRTUALLY_FRAME" val="{&quot;height&quot;:411.4,&quot;left&quot;:49,&quot;top&quot;:82.85,&quot;width&quot;:755.8250393700788}"/>
</p:tagLst>
</file>

<file path=ppt/tags/tag288.xml><?xml version="1.0" encoding="utf-8"?>
<p:tagLst xmlns:p="http://schemas.openxmlformats.org/presentationml/2006/main">
  <p:tag name="KSO_WM_DIAGRAM_VIRTUALLY_FRAME" val="{&quot;height&quot;:411.4,&quot;left&quot;:49,&quot;top&quot;:82.85,&quot;width&quot;:755.8250393700788}"/>
</p:tagLst>
</file>

<file path=ppt/tags/tag289.xml><?xml version="1.0" encoding="utf-8"?>
<p:tagLst xmlns:p="http://schemas.openxmlformats.org/presentationml/2006/main">
  <p:tag name="KSO_WM_DIAGRAM_VIRTUALLY_FRAME" val="{&quot;height&quot;:411.4,&quot;left&quot;:49,&quot;top&quot;:82.85,&quot;width&quot;:755.8250393700788}"/>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DIAGRAM_VIRTUALLY_FRAME" val="{&quot;height&quot;:411.4,&quot;left&quot;:49,&quot;top&quot;:82.85,&quot;width&quot;:755.8250393700788}"/>
</p:tagLst>
</file>

<file path=ppt/tags/tag291.xml><?xml version="1.0" encoding="utf-8"?>
<p:tagLst xmlns:p="http://schemas.openxmlformats.org/presentationml/2006/main">
  <p:tag name="KSO_WM_DIAGRAM_VIRTUALLY_FRAME" val="{&quot;height&quot;:411.4,&quot;left&quot;:49,&quot;top&quot;:82.85,&quot;width&quot;:755.8250393700788}"/>
</p:tagLst>
</file>

<file path=ppt/tags/tag292.xml><?xml version="1.0" encoding="utf-8"?>
<p:tagLst xmlns:p="http://schemas.openxmlformats.org/presentationml/2006/main">
  <p:tag name="KSO_WM_DIAGRAM_VIRTUALLY_FRAME" val="{&quot;height&quot;:411.4,&quot;left&quot;:49,&quot;top&quot;:82.85,&quot;width&quot;:755.8250393700788}"/>
</p:tagLst>
</file>

<file path=ppt/tags/tag293.xml><?xml version="1.0" encoding="utf-8"?>
<p:tagLst xmlns:p="http://schemas.openxmlformats.org/presentationml/2006/main">
  <p:tag name="KSO_WM_DIAGRAM_VIRTUALLY_FRAME" val="{&quot;height&quot;:411.4,&quot;left&quot;:49,&quot;top&quot;:82.85,&quot;width&quot;:755.8250393700788}"/>
</p:tagLst>
</file>

<file path=ppt/tags/tag294.xml><?xml version="1.0" encoding="utf-8"?>
<p:tagLst xmlns:p="http://schemas.openxmlformats.org/presentationml/2006/main">
  <p:tag name="KSO_WM_DIAGRAM_VIRTUALLY_FRAME" val="{&quot;height&quot;:411.4,&quot;left&quot;:49,&quot;top&quot;:82.85,&quot;width&quot;:755.8250393700788}"/>
</p:tagLst>
</file>

<file path=ppt/tags/tag295.xml><?xml version="1.0" encoding="utf-8"?>
<p:tagLst xmlns:p="http://schemas.openxmlformats.org/presentationml/2006/main">
  <p:tag name="KSO_WM_DIAGRAM_VIRTUALLY_FRAME" val="{&quot;height&quot;:411.4,&quot;left&quot;:49,&quot;top&quot;:82.85,&quot;width&quot;:755.8250393700788}"/>
</p:tagLst>
</file>

<file path=ppt/tags/tag296.xml><?xml version="1.0" encoding="utf-8"?>
<p:tagLst xmlns:p="http://schemas.openxmlformats.org/presentationml/2006/main">
  <p:tag name="KSO_WM_DIAGRAM_VIRTUALLY_FRAME" val="{&quot;height&quot;:411.4,&quot;left&quot;:49,&quot;top&quot;:82.85,&quot;width&quot;:755.8250393700788}"/>
</p:tagLst>
</file>

<file path=ppt/tags/tag297.xml><?xml version="1.0" encoding="utf-8"?>
<p:tagLst xmlns:p="http://schemas.openxmlformats.org/presentationml/2006/main">
  <p:tag name="KSO_WM_DIAGRAM_VIRTUALLY_FRAME" val="{&quot;height&quot;:411.4,&quot;left&quot;:49,&quot;top&quot;:82.85,&quot;width&quot;:755.8250393700788}"/>
</p:tagLst>
</file>

<file path=ppt/tags/tag298.xml><?xml version="1.0" encoding="utf-8"?>
<p:tagLst xmlns:p="http://schemas.openxmlformats.org/presentationml/2006/main">
  <p:tag name="KSO_WM_DIAGRAM_VIRTUALLY_FRAME" val="{&quot;height&quot;:411.4,&quot;left&quot;:49,&quot;top&quot;:82.85,&quot;width&quot;:755.8250393700788}"/>
</p:tagLst>
</file>

<file path=ppt/tags/tag299.xml><?xml version="1.0" encoding="utf-8"?>
<p:tagLst xmlns:p="http://schemas.openxmlformats.org/presentationml/2006/main">
  <p:tag name="KSO_WM_DIAGRAM_VIRTUALLY_FRAME" val="{&quot;height&quot;:411.4,&quot;left&quot;:49,&quot;top&quot;:82.85,&quot;width&quot;:755.8250393700788}"/>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DIAGRAM_VIRTUALLY_FRAME" val="{&quot;height&quot;:411.4,&quot;left&quot;:49,&quot;top&quot;:82.85,&quot;width&quot;:755.8250393700788}"/>
</p:tagLst>
</file>

<file path=ppt/tags/tag301.xml><?xml version="1.0" encoding="utf-8"?>
<p:tagLst xmlns:p="http://schemas.openxmlformats.org/presentationml/2006/main">
  <p:tag name="KSO_WM_DIAGRAM_VIRTUALLY_FRAME" val="{&quot;height&quot;:411.4,&quot;left&quot;:49,&quot;top&quot;:82.85,&quot;width&quot;:755.8250393700788}"/>
</p:tagLst>
</file>

<file path=ppt/tags/tag302.xml><?xml version="1.0" encoding="utf-8"?>
<p:tagLst xmlns:p="http://schemas.openxmlformats.org/presentationml/2006/main">
  <p:tag name="KSO_WM_DIAGRAM_VIRTUALLY_FRAME" val="{&quot;height&quot;:411.4,&quot;left&quot;:49,&quot;top&quot;:82.85,&quot;width&quot;:755.8250393700788}"/>
</p:tagLst>
</file>

<file path=ppt/tags/tag303.xml><?xml version="1.0" encoding="utf-8"?>
<p:tagLst xmlns:p="http://schemas.openxmlformats.org/presentationml/2006/main">
  <p:tag name="KSO_WM_DIAGRAM_VIRTUALLY_FRAME" val="{&quot;height&quot;:411.4,&quot;left&quot;:49,&quot;top&quot;:82.85,&quot;width&quot;:755.8250393700788}"/>
</p:tagLst>
</file>

<file path=ppt/tags/tag304.xml><?xml version="1.0" encoding="utf-8"?>
<p:tagLst xmlns:p="http://schemas.openxmlformats.org/presentationml/2006/main">
  <p:tag name="KSO_WM_DIAGRAM_VIRTUALLY_FRAME" val="{&quot;height&quot;:411.4,&quot;left&quot;:49,&quot;top&quot;:82.85,&quot;width&quot;:755.8250393700788}"/>
</p:tagLst>
</file>

<file path=ppt/tags/tag305.xml><?xml version="1.0" encoding="utf-8"?>
<p:tagLst xmlns:p="http://schemas.openxmlformats.org/presentationml/2006/main">
  <p:tag name="KSO_WM_DIAGRAM_VIRTUALLY_FRAME" val="{&quot;height&quot;:411.4,&quot;left&quot;:49,&quot;top&quot;:82.85,&quot;width&quot;:755.8250393700788}"/>
</p:tagLst>
</file>

<file path=ppt/tags/tag306.xml><?xml version="1.0" encoding="utf-8"?>
<p:tagLst xmlns:p="http://schemas.openxmlformats.org/presentationml/2006/main">
  <p:tag name="KSO_WM_DIAGRAM_VIRTUALLY_FRAME" val="{&quot;height&quot;:411.4,&quot;left&quot;:49,&quot;top&quot;:82.85,&quot;width&quot;:755.8250393700788}"/>
</p:tagLst>
</file>

<file path=ppt/tags/tag307.xml><?xml version="1.0" encoding="utf-8"?>
<p:tagLst xmlns:p="http://schemas.openxmlformats.org/presentationml/2006/main">
  <p:tag name="KSO_WM_DIAGRAM_VIRTUALLY_FRAME" val="{&quot;height&quot;:411.4,&quot;left&quot;:49,&quot;top&quot;:82.85,&quot;width&quot;:755.8250393700788}"/>
</p:tagLst>
</file>

<file path=ppt/tags/tag308.xml><?xml version="1.0" encoding="utf-8"?>
<p:tagLst xmlns:p="http://schemas.openxmlformats.org/presentationml/2006/main">
  <p:tag name="KSO_WM_DIAGRAM_VIRTUALLY_FRAME" val="{&quot;height&quot;:411.4,&quot;left&quot;:49,&quot;top&quot;:82.85,&quot;width&quot;:755.8250393700788}"/>
</p:tagLst>
</file>

<file path=ppt/tags/tag309.xml><?xml version="1.0" encoding="utf-8"?>
<p:tagLst xmlns:p="http://schemas.openxmlformats.org/presentationml/2006/main">
  <p:tag name="KSO_WM_DIAGRAM_VIRTUALLY_FRAME" val="{&quot;height&quot;:411.4,&quot;left&quot;:49,&quot;top&quot;:82.85,&quot;width&quot;:755.8250393700788}"/>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DIAGRAM_VIRTUALLY_FRAME" val="{&quot;height&quot;:411.4,&quot;left&quot;:49,&quot;top&quot;:82.85,&quot;width&quot;:755.8250393700788}"/>
</p:tagLst>
</file>

<file path=ppt/tags/tag311.xml><?xml version="1.0" encoding="utf-8"?>
<p:tagLst xmlns:p="http://schemas.openxmlformats.org/presentationml/2006/main">
  <p:tag name="KSO_WM_DIAGRAM_VIRTUALLY_FRAME" val="{&quot;height&quot;:411.4,&quot;left&quot;:49,&quot;top&quot;:82.85,&quot;width&quot;:755.8250393700788}"/>
</p:tagLst>
</file>

<file path=ppt/tags/tag312.xml><?xml version="1.0" encoding="utf-8"?>
<p:tagLst xmlns:p="http://schemas.openxmlformats.org/presentationml/2006/main">
  <p:tag name="KSO_WM_DIAGRAM_VIRTUALLY_FRAME" val="{&quot;height&quot;:411.4,&quot;left&quot;:49,&quot;top&quot;:82.85,&quot;width&quot;:755.8250393700788}"/>
</p:tagLst>
</file>

<file path=ppt/tags/tag313.xml><?xml version="1.0" encoding="utf-8"?>
<p:tagLst xmlns:p="http://schemas.openxmlformats.org/presentationml/2006/main">
  <p:tag name="KSO_WM_DIAGRAM_VIRTUALLY_FRAME" val="{&quot;height&quot;:411.4,&quot;left&quot;:49,&quot;top&quot;:82.85,&quot;width&quot;:755.8250393700788}"/>
</p:tagLst>
</file>

<file path=ppt/tags/tag314.xml><?xml version="1.0" encoding="utf-8"?>
<p:tagLst xmlns:p="http://schemas.openxmlformats.org/presentationml/2006/main">
  <p:tag name="KSO_WM_DIAGRAM_VIRTUALLY_FRAME" val="{&quot;height&quot;:411.4,&quot;left&quot;:49,&quot;top&quot;:82.85,&quot;width&quot;:755.8250393700788}"/>
</p:tagLst>
</file>

<file path=ppt/tags/tag315.xml><?xml version="1.0" encoding="utf-8"?>
<p:tagLst xmlns:p="http://schemas.openxmlformats.org/presentationml/2006/main">
  <p:tag name="KSO_WM_DIAGRAM_VIRTUALLY_FRAME" val="{&quot;height&quot;:411.4,&quot;left&quot;:49,&quot;top&quot;:82.85,&quot;width&quot;:755.8250393700788}"/>
</p:tagLst>
</file>

<file path=ppt/tags/tag316.xml><?xml version="1.0" encoding="utf-8"?>
<p:tagLst xmlns:p="http://schemas.openxmlformats.org/presentationml/2006/main">
  <p:tag name="KSO_WM_DIAGRAM_VIRTUALLY_FRAME" val="{&quot;height&quot;:411.4,&quot;left&quot;:49,&quot;top&quot;:82.85,&quot;width&quot;:755.8250393700788}"/>
</p:tagLst>
</file>

<file path=ppt/tags/tag317.xml><?xml version="1.0" encoding="utf-8"?>
<p:tagLst xmlns:p="http://schemas.openxmlformats.org/presentationml/2006/main">
  <p:tag name="KSO_WM_DIAGRAM_VIRTUALLY_FRAME" val="{&quot;height&quot;:411.4,&quot;left&quot;:49,&quot;top&quot;:82.85,&quot;width&quot;:755.8250393700788}"/>
</p:tagLst>
</file>

<file path=ppt/tags/tag318.xml><?xml version="1.0" encoding="utf-8"?>
<p:tagLst xmlns:p="http://schemas.openxmlformats.org/presentationml/2006/main">
  <p:tag name="KSO_WM_DIAGRAM_VIRTUALLY_FRAME" val="{&quot;height&quot;:411.4,&quot;left&quot;:49,&quot;top&quot;:82.85,&quot;width&quot;:755.8250393700788}"/>
</p:tagLst>
</file>

<file path=ppt/tags/tag319.xml><?xml version="1.0" encoding="utf-8"?>
<p:tagLst xmlns:p="http://schemas.openxmlformats.org/presentationml/2006/main">
  <p:tag name="KSO_WM_DIAGRAM_VIRTUALLY_FRAME" val="{&quot;height&quot;:411.4,&quot;left&quot;:49,&quot;top&quot;:82.85,&quot;width&quot;:755.8250393700788}"/>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DIAGRAM_VIRTUALLY_FRAME" val="{&quot;height&quot;:411.4,&quot;left&quot;:49,&quot;top&quot;:82.85,&quot;width&quot;:755.8250393700788}"/>
</p:tagLst>
</file>

<file path=ppt/tags/tag321.xml><?xml version="1.0" encoding="utf-8"?>
<p:tagLst xmlns:p="http://schemas.openxmlformats.org/presentationml/2006/main">
  <p:tag name="KSO_WM_DIAGRAM_VIRTUALLY_FRAME" val="{&quot;height&quot;:411.4,&quot;left&quot;:49,&quot;top&quot;:82.85,&quot;width&quot;:755.8250393700788}"/>
</p:tagLst>
</file>

<file path=ppt/tags/tag322.xml><?xml version="1.0" encoding="utf-8"?>
<p:tagLst xmlns:p="http://schemas.openxmlformats.org/presentationml/2006/main">
  <p:tag name="KSO_WM_DIAGRAM_VIRTUALLY_FRAME" val="{&quot;height&quot;:411.4,&quot;left&quot;:49,&quot;top&quot;:82.85,&quot;width&quot;:755.8250393700788}"/>
</p:tagLst>
</file>

<file path=ppt/tags/tag323.xml><?xml version="1.0" encoding="utf-8"?>
<p:tagLst xmlns:p="http://schemas.openxmlformats.org/presentationml/2006/main">
  <p:tag name="KSO_WM_DIAGRAM_VIRTUALLY_FRAME" val="{&quot;height&quot;:411.4,&quot;left&quot;:49,&quot;top&quot;:82.85,&quot;width&quot;:755.8250393700788}"/>
</p:tagLst>
</file>

<file path=ppt/tags/tag324.xml><?xml version="1.0" encoding="utf-8"?>
<p:tagLst xmlns:p="http://schemas.openxmlformats.org/presentationml/2006/main">
  <p:tag name="KSO_WM_DIAGRAM_VIRTUALLY_FRAME" val="{&quot;height&quot;:411.4,&quot;left&quot;:49,&quot;top&quot;:82.85,&quot;width&quot;:755.8250393700788}"/>
</p:tagLst>
</file>

<file path=ppt/tags/tag325.xml><?xml version="1.0" encoding="utf-8"?>
<p:tagLst xmlns:p="http://schemas.openxmlformats.org/presentationml/2006/main">
  <p:tag name="KSO_WM_DIAGRAM_VIRTUALLY_FRAME" val="{&quot;height&quot;:411.4,&quot;left&quot;:49,&quot;top&quot;:82.85,&quot;width&quot;:755.8250393700788}"/>
</p:tagLst>
</file>

<file path=ppt/tags/tag326.xml><?xml version="1.0" encoding="utf-8"?>
<p:tagLst xmlns:p="http://schemas.openxmlformats.org/presentationml/2006/main">
  <p:tag name="KSO_WM_DIAGRAM_VIRTUALLY_FRAME" val="{&quot;height&quot;:411.4,&quot;left&quot;:49,&quot;top&quot;:82.85,&quot;width&quot;:755.8250393700788}"/>
</p:tagLst>
</file>

<file path=ppt/tags/tag327.xml><?xml version="1.0" encoding="utf-8"?>
<p:tagLst xmlns:p="http://schemas.openxmlformats.org/presentationml/2006/main">
  <p:tag name="KSO_WM_DIAGRAM_VIRTUALLY_FRAME" val="{&quot;height&quot;:411.4,&quot;left&quot;:49,&quot;top&quot;:82.85,&quot;width&quot;:755.8250393700788}"/>
</p:tagLst>
</file>

<file path=ppt/tags/tag328.xml><?xml version="1.0" encoding="utf-8"?>
<p:tagLst xmlns:p="http://schemas.openxmlformats.org/presentationml/2006/main">
  <p:tag name="KSO_WM_DIAGRAM_VIRTUALLY_FRAME" val="{&quot;height&quot;:411.4,&quot;left&quot;:49,&quot;top&quot;:82.85,&quot;width&quot;:755.8250393700788}"/>
</p:tagLst>
</file>

<file path=ppt/tags/tag329.xml><?xml version="1.0" encoding="utf-8"?>
<p:tagLst xmlns:p="http://schemas.openxmlformats.org/presentationml/2006/main">
  <p:tag name="KSO_WM_DIAGRAM_VIRTUALLY_FRAME" val="{&quot;height&quot;:411.4,&quot;left&quot;:49,&quot;top&quot;:82.85,&quot;width&quot;:755.8250393700788}"/>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DIAGRAM_VIRTUALLY_FRAME" val="{&quot;height&quot;:411.4,&quot;left&quot;:49,&quot;top&quot;:82.85,&quot;width&quot;:755.8250393700788}"/>
</p:tagLst>
</file>

<file path=ppt/tags/tag331.xml><?xml version="1.0" encoding="utf-8"?>
<p:tagLst xmlns:p="http://schemas.openxmlformats.org/presentationml/2006/main">
  <p:tag name="KSO_WM_DIAGRAM_VIRTUALLY_FRAME" val="{&quot;height&quot;:411.4,&quot;left&quot;:49,&quot;top&quot;:82.85,&quot;width&quot;:755.8250393700788}"/>
</p:tagLst>
</file>

<file path=ppt/tags/tag332.xml><?xml version="1.0" encoding="utf-8"?>
<p:tagLst xmlns:p="http://schemas.openxmlformats.org/presentationml/2006/main">
  <p:tag name="KSO_WM_DIAGRAM_VIRTUALLY_FRAME" val="{&quot;height&quot;:411.4,&quot;left&quot;:49,&quot;top&quot;:82.85,&quot;width&quot;:755.8250393700788}"/>
</p:tagLst>
</file>

<file path=ppt/tags/tag333.xml><?xml version="1.0" encoding="utf-8"?>
<p:tagLst xmlns:p="http://schemas.openxmlformats.org/presentationml/2006/main">
  <p:tag name="KSO_WM_DIAGRAM_VIRTUALLY_FRAME" val="{&quot;height&quot;:411.4,&quot;left&quot;:49,&quot;top&quot;:82.85,&quot;width&quot;:755.8250393700788}"/>
</p:tagLst>
</file>

<file path=ppt/tags/tag334.xml><?xml version="1.0" encoding="utf-8"?>
<p:tagLst xmlns:p="http://schemas.openxmlformats.org/presentationml/2006/main">
  <p:tag name="KSO_WM_DIAGRAM_VIRTUALLY_FRAME" val="{&quot;height&quot;:411.4,&quot;left&quot;:49,&quot;top&quot;:82.85,&quot;width&quot;:755.8250393700788}"/>
</p:tagLst>
</file>

<file path=ppt/tags/tag335.xml><?xml version="1.0" encoding="utf-8"?>
<p:tagLst xmlns:p="http://schemas.openxmlformats.org/presentationml/2006/main">
  <p:tag name="KSO_WM_DIAGRAM_VIRTUALLY_FRAME" val="{&quot;height&quot;:411.4,&quot;left&quot;:49,&quot;top&quot;:82.85,&quot;width&quot;:755.8250393700788}"/>
</p:tagLst>
</file>

<file path=ppt/tags/tag336.xml><?xml version="1.0" encoding="utf-8"?>
<p:tagLst xmlns:p="http://schemas.openxmlformats.org/presentationml/2006/main">
  <p:tag name="KSO_WM_DIAGRAM_VIRTUALLY_FRAME" val="{&quot;height&quot;:411.4,&quot;left&quot;:49,&quot;top&quot;:82.85,&quot;width&quot;:755.8250393700788}"/>
</p:tagLst>
</file>

<file path=ppt/tags/tag337.xml><?xml version="1.0" encoding="utf-8"?>
<p:tagLst xmlns:p="http://schemas.openxmlformats.org/presentationml/2006/main">
  <p:tag name="KSO_WM_DIAGRAM_VIRTUALLY_FRAME" val="{&quot;height&quot;:411.4,&quot;left&quot;:49,&quot;top&quot;:82.85,&quot;width&quot;:755.8250393700788}"/>
</p:tagLst>
</file>

<file path=ppt/tags/tag338.xml><?xml version="1.0" encoding="utf-8"?>
<p:tagLst xmlns:p="http://schemas.openxmlformats.org/presentationml/2006/main">
  <p:tag name="KSO_WM_DIAGRAM_VIRTUALLY_FRAME" val="{&quot;height&quot;:411.4,&quot;left&quot;:49,&quot;top&quot;:82.85,&quot;width&quot;:755.8250393700788}"/>
</p:tagLst>
</file>

<file path=ppt/tags/tag339.xml><?xml version="1.0" encoding="utf-8"?>
<p:tagLst xmlns:p="http://schemas.openxmlformats.org/presentationml/2006/main">
  <p:tag name="KSO_WM_DIAGRAM_VIRTUALLY_FRAME" val="{&quot;height&quot;:411.4,&quot;left&quot;:49,&quot;top&quot;:82.85,&quot;width&quot;:755.8250393700788}"/>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DIAGRAM_VIRTUALLY_FRAME" val="{&quot;height&quot;:411.4,&quot;left&quot;:49,&quot;top&quot;:82.85,&quot;width&quot;:755.8250393700788}"/>
</p:tagLst>
</file>

<file path=ppt/tags/tag341.xml><?xml version="1.0" encoding="utf-8"?>
<p:tagLst xmlns:p="http://schemas.openxmlformats.org/presentationml/2006/main">
  <p:tag name="KSO_WM_DIAGRAM_VIRTUALLY_FRAME" val="{&quot;height&quot;:411.4,&quot;left&quot;:49,&quot;top&quot;:82.85,&quot;width&quot;:755.8250393700788}"/>
</p:tagLst>
</file>

<file path=ppt/tags/tag342.xml><?xml version="1.0" encoding="utf-8"?>
<p:tagLst xmlns:p="http://schemas.openxmlformats.org/presentationml/2006/main">
  <p:tag name="KSO_WM_DIAGRAM_VIRTUALLY_FRAME" val="{&quot;height&quot;:411.4,&quot;left&quot;:49,&quot;top&quot;:82.85,&quot;width&quot;:755.8250393700788}"/>
</p:tagLst>
</file>

<file path=ppt/tags/tag343.xml><?xml version="1.0" encoding="utf-8"?>
<p:tagLst xmlns:p="http://schemas.openxmlformats.org/presentationml/2006/main">
  <p:tag name="KSO_WM_DIAGRAM_VIRTUALLY_FRAME" val="{&quot;height&quot;:411.4,&quot;left&quot;:49,&quot;top&quot;:82.85,&quot;width&quot;:755.8250393700788}"/>
</p:tagLst>
</file>

<file path=ppt/tags/tag344.xml><?xml version="1.0" encoding="utf-8"?>
<p:tagLst xmlns:p="http://schemas.openxmlformats.org/presentationml/2006/main">
  <p:tag name="KSO_WM_DIAGRAM_VIRTUALLY_FRAME" val="{&quot;height&quot;:411.4,&quot;left&quot;:49,&quot;top&quot;:82.85,&quot;width&quot;:755.8250393700788}"/>
</p:tagLst>
</file>

<file path=ppt/tags/tag345.xml><?xml version="1.0" encoding="utf-8"?>
<p:tagLst xmlns:p="http://schemas.openxmlformats.org/presentationml/2006/main">
  <p:tag name="KSO_WM_DIAGRAM_VIRTUALLY_FRAME" val="{&quot;height&quot;:411.4,&quot;left&quot;:49,&quot;top&quot;:82.85,&quot;width&quot;:755.8250393700788}"/>
</p:tagLst>
</file>

<file path=ppt/tags/tag346.xml><?xml version="1.0" encoding="utf-8"?>
<p:tagLst xmlns:p="http://schemas.openxmlformats.org/presentationml/2006/main">
  <p:tag name="KSO_WM_DIAGRAM_VIRTUALLY_FRAME" val="{&quot;height&quot;:411.4,&quot;left&quot;:49,&quot;top&quot;:82.85,&quot;width&quot;:755.8250393700788}"/>
</p:tagLst>
</file>

<file path=ppt/tags/tag347.xml><?xml version="1.0" encoding="utf-8"?>
<p:tagLst xmlns:p="http://schemas.openxmlformats.org/presentationml/2006/main">
  <p:tag name="KSO_WM_DIAGRAM_VIRTUALLY_FRAME" val="{&quot;height&quot;:411.4,&quot;left&quot;:49,&quot;top&quot;:82.85,&quot;width&quot;:755.8250393700788}"/>
</p:tagLst>
</file>

<file path=ppt/tags/tag348.xml><?xml version="1.0" encoding="utf-8"?>
<p:tagLst xmlns:p="http://schemas.openxmlformats.org/presentationml/2006/main">
  <p:tag name="KSO_WM_DIAGRAM_VIRTUALLY_FRAME" val="{&quot;height&quot;:411.4,&quot;left&quot;:49,&quot;top&quot;:82.85,&quot;width&quot;:755.8250393700788}"/>
</p:tagLst>
</file>

<file path=ppt/tags/tag349.xml><?xml version="1.0" encoding="utf-8"?>
<p:tagLst xmlns:p="http://schemas.openxmlformats.org/presentationml/2006/main">
  <p:tag name="KSO_WM_DIAGRAM_VIRTUALLY_FRAME" val="{&quot;height&quot;:411.4,&quot;left&quot;:49,&quot;top&quot;:82.85,&quot;width&quot;:755.8250393700788}"/>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DIAGRAM_VIRTUALLY_FRAME" val="{&quot;height&quot;:411.4,&quot;left&quot;:49,&quot;top&quot;:82.85,&quot;width&quot;:755.8250393700788}"/>
</p:tagLst>
</file>

<file path=ppt/tags/tag351.xml><?xml version="1.0" encoding="utf-8"?>
<p:tagLst xmlns:p="http://schemas.openxmlformats.org/presentationml/2006/main">
  <p:tag name="KSO_WM_DIAGRAM_VIRTUALLY_FRAME" val="{&quot;height&quot;:411.4,&quot;left&quot;:49,&quot;top&quot;:82.85,&quot;width&quot;:755.8250393700788}"/>
</p:tagLst>
</file>

<file path=ppt/tags/tag352.xml><?xml version="1.0" encoding="utf-8"?>
<p:tagLst xmlns:p="http://schemas.openxmlformats.org/presentationml/2006/main">
  <p:tag name="KSO_WM_DIAGRAM_VIRTUALLY_FRAME" val="{&quot;height&quot;:411.4,&quot;left&quot;:49,&quot;top&quot;:82.85,&quot;width&quot;:755.8250393700788}"/>
</p:tagLst>
</file>

<file path=ppt/tags/tag353.xml><?xml version="1.0" encoding="utf-8"?>
<p:tagLst xmlns:p="http://schemas.openxmlformats.org/presentationml/2006/main">
  <p:tag name="KSO_WM_DIAGRAM_VIRTUALLY_FRAME" val="{&quot;height&quot;:411.4,&quot;left&quot;:49,&quot;top&quot;:82.85,&quot;width&quot;:755.8250393700788}"/>
</p:tagLst>
</file>

<file path=ppt/tags/tag354.xml><?xml version="1.0" encoding="utf-8"?>
<p:tagLst xmlns:p="http://schemas.openxmlformats.org/presentationml/2006/main">
  <p:tag name="KSO_WM_DIAGRAM_VIRTUALLY_FRAME" val="{&quot;height&quot;:411.4,&quot;left&quot;:49,&quot;top&quot;:82.85,&quot;width&quot;:755.8250393700788}"/>
</p:tagLst>
</file>

<file path=ppt/tags/tag355.xml><?xml version="1.0" encoding="utf-8"?>
<p:tagLst xmlns:p="http://schemas.openxmlformats.org/presentationml/2006/main">
  <p:tag name="KSO_WM_DIAGRAM_VIRTUALLY_FRAME" val="{&quot;height&quot;:411.4,&quot;left&quot;:49,&quot;top&quot;:82.85,&quot;width&quot;:755.8250393700788}"/>
</p:tagLst>
</file>

<file path=ppt/tags/tag356.xml><?xml version="1.0" encoding="utf-8"?>
<p:tagLst xmlns:p="http://schemas.openxmlformats.org/presentationml/2006/main">
  <p:tag name="KSO_WM_DIAGRAM_VIRTUALLY_FRAME" val="{&quot;height&quot;:411.4,&quot;left&quot;:49,&quot;top&quot;:82.85,&quot;width&quot;:755.8250393700788}"/>
</p:tagLst>
</file>

<file path=ppt/tags/tag357.xml><?xml version="1.0" encoding="utf-8"?>
<p:tagLst xmlns:p="http://schemas.openxmlformats.org/presentationml/2006/main">
  <p:tag name="KSO_WM_DIAGRAM_VIRTUALLY_FRAME" val="{&quot;height&quot;:411.4,&quot;left&quot;:49,&quot;top&quot;:82.85,&quot;width&quot;:755.8250393700788}"/>
</p:tagLst>
</file>

<file path=ppt/tags/tag358.xml><?xml version="1.0" encoding="utf-8"?>
<p:tagLst xmlns:p="http://schemas.openxmlformats.org/presentationml/2006/main">
  <p:tag name="KSO_WM_DIAGRAM_VIRTUALLY_FRAME" val="{&quot;height&quot;:411.4,&quot;left&quot;:49,&quot;top&quot;:82.85,&quot;width&quot;:755.8250393700788}"/>
</p:tagLst>
</file>

<file path=ppt/tags/tag359.xml><?xml version="1.0" encoding="utf-8"?>
<p:tagLst xmlns:p="http://schemas.openxmlformats.org/presentationml/2006/main">
  <p:tag name="KSO_WM_DIAGRAM_VIRTUALLY_FRAME" val="{&quot;height&quot;:411.4,&quot;left&quot;:49,&quot;top&quot;:82.85,&quot;width&quot;:755.8250393700788}"/>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DIAGRAM_VIRTUALLY_FRAME" val="{&quot;height&quot;:411.4,&quot;left&quot;:49,&quot;top&quot;:82.85,&quot;width&quot;:755.8250393700788}"/>
</p:tagLst>
</file>

<file path=ppt/tags/tag361.xml><?xml version="1.0" encoding="utf-8"?>
<p:tagLst xmlns:p="http://schemas.openxmlformats.org/presentationml/2006/main">
  <p:tag name="KSO_WM_DIAGRAM_VIRTUALLY_FRAME" val="{&quot;height&quot;:411.4,&quot;left&quot;:49,&quot;top&quot;:82.85,&quot;width&quot;:755.8250393700788}"/>
</p:tagLst>
</file>

<file path=ppt/tags/tag362.xml><?xml version="1.0" encoding="utf-8"?>
<p:tagLst xmlns:p="http://schemas.openxmlformats.org/presentationml/2006/main">
  <p:tag name="KSO_WM_DIAGRAM_VIRTUALLY_FRAME" val="{&quot;height&quot;:411.4,&quot;left&quot;:49,&quot;top&quot;:82.85,&quot;width&quot;:755.8250393700788}"/>
</p:tagLst>
</file>

<file path=ppt/tags/tag363.xml><?xml version="1.0" encoding="utf-8"?>
<p:tagLst xmlns:p="http://schemas.openxmlformats.org/presentationml/2006/main">
  <p:tag name="KSO_WM_DIAGRAM_VIRTUALLY_FRAME" val="{&quot;height&quot;:411.4,&quot;left&quot;:49,&quot;top&quot;:82.85,&quot;width&quot;:755.8250393700788}"/>
</p:tagLst>
</file>

<file path=ppt/tags/tag364.xml><?xml version="1.0" encoding="utf-8"?>
<p:tagLst xmlns:p="http://schemas.openxmlformats.org/presentationml/2006/main">
  <p:tag name="KSO_WM_DIAGRAM_VIRTUALLY_FRAME" val="{&quot;height&quot;:411.4,&quot;left&quot;:49,&quot;top&quot;:82.85,&quot;width&quot;:755.8250393700788}"/>
</p:tagLst>
</file>

<file path=ppt/tags/tag365.xml><?xml version="1.0" encoding="utf-8"?>
<p:tagLst xmlns:p="http://schemas.openxmlformats.org/presentationml/2006/main">
  <p:tag name="KSO_WM_DIAGRAM_VIRTUALLY_FRAME" val="{&quot;height&quot;:411.4,&quot;left&quot;:49,&quot;top&quot;:82.85,&quot;width&quot;:755.8250393700788}"/>
</p:tagLst>
</file>

<file path=ppt/tags/tag366.xml><?xml version="1.0" encoding="utf-8"?>
<p:tagLst xmlns:p="http://schemas.openxmlformats.org/presentationml/2006/main">
  <p:tag name="KSO_WM_DIAGRAM_VIRTUALLY_FRAME" val="{&quot;height&quot;:411.4,&quot;left&quot;:49,&quot;top&quot;:82.85,&quot;width&quot;:755.8250393700788}"/>
</p:tagLst>
</file>

<file path=ppt/tags/tag367.xml><?xml version="1.0" encoding="utf-8"?>
<p:tagLst xmlns:p="http://schemas.openxmlformats.org/presentationml/2006/main">
  <p:tag name="KSO_WM_DIAGRAM_VIRTUALLY_FRAME" val="{&quot;height&quot;:411.4,&quot;left&quot;:49,&quot;top&quot;:82.85,&quot;width&quot;:755.8250393700788}"/>
</p:tagLst>
</file>

<file path=ppt/tags/tag368.xml><?xml version="1.0" encoding="utf-8"?>
<p:tagLst xmlns:p="http://schemas.openxmlformats.org/presentationml/2006/main">
  <p:tag name="KSO_WM_DIAGRAM_VIRTUALLY_FRAME" val="{&quot;height&quot;:411.4,&quot;left&quot;:49,&quot;top&quot;:82.85,&quot;width&quot;:755.8250393700788}"/>
</p:tagLst>
</file>

<file path=ppt/tags/tag369.xml><?xml version="1.0" encoding="utf-8"?>
<p:tagLst xmlns:p="http://schemas.openxmlformats.org/presentationml/2006/main">
  <p:tag name="KSO_WM_DIAGRAM_VIRTUALLY_FRAME" val="{&quot;height&quot;:411.4,&quot;left&quot;:49,&quot;top&quot;:82.85,&quot;width&quot;:755.8250393700788}"/>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DIAGRAM_VIRTUALLY_FRAME" val="{&quot;height&quot;:411.4,&quot;left&quot;:49,&quot;top&quot;:82.85,&quot;width&quot;:755.8250393700788}"/>
</p:tagLst>
</file>

<file path=ppt/tags/tag371.xml><?xml version="1.0" encoding="utf-8"?>
<p:tagLst xmlns:p="http://schemas.openxmlformats.org/presentationml/2006/main">
  <p:tag name="KSO_WM_DIAGRAM_VIRTUALLY_FRAME" val="{&quot;height&quot;:411.4,&quot;left&quot;:49,&quot;top&quot;:82.85,&quot;width&quot;:755.8250393700788}"/>
</p:tagLst>
</file>

<file path=ppt/tags/tag372.xml><?xml version="1.0" encoding="utf-8"?>
<p:tagLst xmlns:p="http://schemas.openxmlformats.org/presentationml/2006/main">
  <p:tag name="KSO_WM_DIAGRAM_VIRTUALLY_FRAME" val="{&quot;height&quot;:411.4,&quot;left&quot;:49,&quot;top&quot;:82.85,&quot;width&quot;:755.8250393700788}"/>
</p:tagLst>
</file>

<file path=ppt/tags/tag373.xml><?xml version="1.0" encoding="utf-8"?>
<p:tagLst xmlns:p="http://schemas.openxmlformats.org/presentationml/2006/main">
  <p:tag name="KSO_WM_DIAGRAM_VIRTUALLY_FRAME" val="{&quot;height&quot;:411.4,&quot;left&quot;:49,&quot;top&quot;:82.85,&quot;width&quot;:755.8250393700788}"/>
</p:tagLst>
</file>

<file path=ppt/tags/tag374.xml><?xml version="1.0" encoding="utf-8"?>
<p:tagLst xmlns:p="http://schemas.openxmlformats.org/presentationml/2006/main">
  <p:tag name="KSO_WM_DIAGRAM_VIRTUALLY_FRAME" val="{&quot;height&quot;:411.4,&quot;left&quot;:49,&quot;top&quot;:82.85,&quot;width&quot;:755.8250393700788}"/>
</p:tagLst>
</file>

<file path=ppt/tags/tag375.xml><?xml version="1.0" encoding="utf-8"?>
<p:tagLst xmlns:p="http://schemas.openxmlformats.org/presentationml/2006/main">
  <p:tag name="KSO_WM_DIAGRAM_VIRTUALLY_FRAME" val="{&quot;height&quot;:411.4,&quot;left&quot;:49,&quot;top&quot;:82.85,&quot;width&quot;:755.8250393700788}"/>
</p:tagLst>
</file>

<file path=ppt/tags/tag376.xml><?xml version="1.0" encoding="utf-8"?>
<p:tagLst xmlns:p="http://schemas.openxmlformats.org/presentationml/2006/main">
  <p:tag name="KSO_WM_DIAGRAM_VIRTUALLY_FRAME" val="{&quot;height&quot;:411.4,&quot;left&quot;:49,&quot;top&quot;:82.85,&quot;width&quot;:755.8250393700788}"/>
</p:tagLst>
</file>

<file path=ppt/tags/tag377.xml><?xml version="1.0" encoding="utf-8"?>
<p:tagLst xmlns:p="http://schemas.openxmlformats.org/presentationml/2006/main">
  <p:tag name="KSO_WM_DIAGRAM_VIRTUALLY_FRAME" val="{&quot;height&quot;:411.4,&quot;left&quot;:49,&quot;top&quot;:82.85,&quot;width&quot;:755.8250393700788}"/>
</p:tagLst>
</file>

<file path=ppt/tags/tag378.xml><?xml version="1.0" encoding="utf-8"?>
<p:tagLst xmlns:p="http://schemas.openxmlformats.org/presentationml/2006/main">
  <p:tag name="KSO_WM_DIAGRAM_VIRTUALLY_FRAME" val="{&quot;height&quot;:411.4,&quot;left&quot;:49,&quot;top&quot;:82.85,&quot;width&quot;:755.8250393700788}"/>
</p:tagLst>
</file>

<file path=ppt/tags/tag379.xml><?xml version="1.0" encoding="utf-8"?>
<p:tagLst xmlns:p="http://schemas.openxmlformats.org/presentationml/2006/main">
  <p:tag name="KSO_WM_DIAGRAM_VIRTUALLY_FRAME" val="{&quot;height&quot;:411.4,&quot;left&quot;:49,&quot;top&quot;:82.85,&quot;width&quot;:755.8250393700788}"/>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DIAGRAM_VIRTUALLY_FRAME" val="{&quot;height&quot;:411.4,&quot;left&quot;:49,&quot;top&quot;:82.85,&quot;width&quot;:755.8250393700788}"/>
</p:tagLst>
</file>

<file path=ppt/tags/tag381.xml><?xml version="1.0" encoding="utf-8"?>
<p:tagLst xmlns:p="http://schemas.openxmlformats.org/presentationml/2006/main">
  <p:tag name="KSO_WM_DIAGRAM_VIRTUALLY_FRAME" val="{&quot;height&quot;:411.4,&quot;left&quot;:49,&quot;top&quot;:82.85,&quot;width&quot;:755.8250393700788}"/>
</p:tagLst>
</file>

<file path=ppt/tags/tag382.xml><?xml version="1.0" encoding="utf-8"?>
<p:tagLst xmlns:p="http://schemas.openxmlformats.org/presentationml/2006/main">
  <p:tag name="KSO_WM_DIAGRAM_VIRTUALLY_FRAME" val="{&quot;height&quot;:411.4,&quot;left&quot;:49,&quot;top&quot;:82.85,&quot;width&quot;:755.8250393700788}"/>
</p:tagLst>
</file>

<file path=ppt/tags/tag383.xml><?xml version="1.0" encoding="utf-8"?>
<p:tagLst xmlns:p="http://schemas.openxmlformats.org/presentationml/2006/main">
  <p:tag name="KSO_WM_DIAGRAM_VIRTUALLY_FRAME" val="{&quot;height&quot;:411.4,&quot;left&quot;:49,&quot;top&quot;:82.85,&quot;width&quot;:755.8250393700788}"/>
</p:tagLst>
</file>

<file path=ppt/tags/tag384.xml><?xml version="1.0" encoding="utf-8"?>
<p:tagLst xmlns:p="http://schemas.openxmlformats.org/presentationml/2006/main">
  <p:tag name="KSO_WM_DIAGRAM_VIRTUALLY_FRAME" val="{&quot;height&quot;:411.4,&quot;left&quot;:49,&quot;top&quot;:82.85,&quot;width&quot;:755.8250393700788}"/>
</p:tagLst>
</file>

<file path=ppt/tags/tag385.xml><?xml version="1.0" encoding="utf-8"?>
<p:tagLst xmlns:p="http://schemas.openxmlformats.org/presentationml/2006/main">
  <p:tag name="KSO_WM_DIAGRAM_VIRTUALLY_FRAME" val="{&quot;height&quot;:411.4,&quot;left&quot;:49,&quot;top&quot;:82.85,&quot;width&quot;:755.8250393700788}"/>
</p:tagLst>
</file>

<file path=ppt/tags/tag386.xml><?xml version="1.0" encoding="utf-8"?>
<p:tagLst xmlns:p="http://schemas.openxmlformats.org/presentationml/2006/main">
  <p:tag name="KSO_WM_DIAGRAM_VIRTUALLY_FRAME" val="{&quot;height&quot;:411.4,&quot;left&quot;:49,&quot;top&quot;:82.85,&quot;width&quot;:755.8250393700788}"/>
</p:tagLst>
</file>

<file path=ppt/tags/tag387.xml><?xml version="1.0" encoding="utf-8"?>
<p:tagLst xmlns:p="http://schemas.openxmlformats.org/presentationml/2006/main">
  <p:tag name="KSO_WM_DIAGRAM_VIRTUALLY_FRAME" val="{&quot;height&quot;:411.4,&quot;left&quot;:49,&quot;top&quot;:82.85,&quot;width&quot;:755.8250393700788}"/>
</p:tagLst>
</file>

<file path=ppt/tags/tag388.xml><?xml version="1.0" encoding="utf-8"?>
<p:tagLst xmlns:p="http://schemas.openxmlformats.org/presentationml/2006/main">
  <p:tag name="KSO_WM_DIAGRAM_VIRTUALLY_FRAME" val="{&quot;height&quot;:411.4,&quot;left&quot;:49,&quot;top&quot;:82.85,&quot;width&quot;:755.8250393700788}"/>
</p:tagLst>
</file>

<file path=ppt/tags/tag389.xml><?xml version="1.0" encoding="utf-8"?>
<p:tagLst xmlns:p="http://schemas.openxmlformats.org/presentationml/2006/main">
  <p:tag name="KSO_WM_DIAGRAM_VIRTUALLY_FRAME" val="{&quot;height&quot;:411.4,&quot;left&quot;:49,&quot;top&quot;:82.85,&quot;width&quot;:755.8250393700788}"/>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DIAGRAM_VIRTUALLY_FRAME" val="{&quot;height&quot;:411.4,&quot;left&quot;:49,&quot;top&quot;:82.85,&quot;width&quot;:755.8250393700788}"/>
</p:tagLst>
</file>

<file path=ppt/tags/tag391.xml><?xml version="1.0" encoding="utf-8"?>
<p:tagLst xmlns:p="http://schemas.openxmlformats.org/presentationml/2006/main">
  <p:tag name="KSO_WM_DIAGRAM_VIRTUALLY_FRAME" val="{&quot;height&quot;:411.4,&quot;left&quot;:49,&quot;top&quot;:82.85,&quot;width&quot;:755.8250393700788}"/>
</p:tagLst>
</file>

<file path=ppt/tags/tag392.xml><?xml version="1.0" encoding="utf-8"?>
<p:tagLst xmlns:p="http://schemas.openxmlformats.org/presentationml/2006/main">
  <p:tag name="KSO_WM_DIAGRAM_VIRTUALLY_FRAME" val="{&quot;height&quot;:411.4,&quot;left&quot;:49,&quot;top&quot;:82.85,&quot;width&quot;:755.8250393700788}"/>
</p:tagLst>
</file>

<file path=ppt/tags/tag393.xml><?xml version="1.0" encoding="utf-8"?>
<p:tagLst xmlns:p="http://schemas.openxmlformats.org/presentationml/2006/main">
  <p:tag name="KSO_WM_DIAGRAM_VIRTUALLY_FRAME" val="{&quot;height&quot;:411.4,&quot;left&quot;:49,&quot;top&quot;:82.85,&quot;width&quot;:755.8250393700788}"/>
</p:tagLst>
</file>

<file path=ppt/tags/tag394.xml><?xml version="1.0" encoding="utf-8"?>
<p:tagLst xmlns:p="http://schemas.openxmlformats.org/presentationml/2006/main">
  <p:tag name="KSO_WM_DIAGRAM_VIRTUALLY_FRAME" val="{&quot;height&quot;:411.4,&quot;left&quot;:49,&quot;top&quot;:82.85,&quot;width&quot;:755.8250393700788}"/>
</p:tagLst>
</file>

<file path=ppt/tags/tag395.xml><?xml version="1.0" encoding="utf-8"?>
<p:tagLst xmlns:p="http://schemas.openxmlformats.org/presentationml/2006/main">
  <p:tag name="KSO_WM_DIAGRAM_VIRTUALLY_FRAME" val="{&quot;height&quot;:411.4,&quot;left&quot;:49,&quot;top&quot;:82.85,&quot;width&quot;:755.8250393700788}"/>
</p:tagLst>
</file>

<file path=ppt/tags/tag396.xml><?xml version="1.0" encoding="utf-8"?>
<p:tagLst xmlns:p="http://schemas.openxmlformats.org/presentationml/2006/main">
  <p:tag name="KSO_WM_DIAGRAM_VIRTUALLY_FRAME" val="{&quot;height&quot;:411.4,&quot;left&quot;:49,&quot;top&quot;:82.85,&quot;width&quot;:755.8250393700788}"/>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PP_MARK_KEY" val="d84b17f2-a780-41bf-a64e-6f35e9a8ae8b"/>
  <p:tag name="COMMONDATA" val="eyJoZGlkIjoiYTU0MmEyNDE3M2ExYzNlMDYwMjBiZjVmYzFiY2RjOTgifQ=="/>
  <p:tag name="commondata" val="eyJoZGlkIjoiMjdjNzQ5YjI3OTIzNjIzYmZlZmE2MWFiZmM1Mjg2ZWUifQ=="/>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411.4,&quot;left&quot;:49,&quot;top&quot;:82.85,&quot;width&quot;:755.8250393700788}"/>
</p:tagLst>
</file>

<file path=ppt/tags/tag51.xml><?xml version="1.0" encoding="utf-8"?>
<p:tagLst xmlns:p="http://schemas.openxmlformats.org/presentationml/2006/main">
  <p:tag name="KSO_WM_DIAGRAM_VIRTUALLY_FRAME" val="{&quot;height&quot;:411.4,&quot;left&quot;:49,&quot;top&quot;:82.85,&quot;width&quot;:755.8250393700788}"/>
</p:tagLst>
</file>

<file path=ppt/tags/tag52.xml><?xml version="1.0" encoding="utf-8"?>
<p:tagLst xmlns:p="http://schemas.openxmlformats.org/presentationml/2006/main">
  <p:tag name="KSO_WM_DIAGRAM_VIRTUALLY_FRAME" val="{&quot;height&quot;:411.4,&quot;left&quot;:49,&quot;top&quot;:82.85,&quot;width&quot;:755.8250393700788}"/>
</p:tagLst>
</file>

<file path=ppt/tags/tag53.xml><?xml version="1.0" encoding="utf-8"?>
<p:tagLst xmlns:p="http://schemas.openxmlformats.org/presentationml/2006/main">
  <p:tag name="KSO_WM_DIAGRAM_VIRTUALLY_FRAME" val="{&quot;height&quot;:411.4,&quot;left&quot;:49,&quot;top&quot;:82.85,&quot;width&quot;:755.8250393700788}"/>
</p:tagLst>
</file>

<file path=ppt/tags/tag54.xml><?xml version="1.0" encoding="utf-8"?>
<p:tagLst xmlns:p="http://schemas.openxmlformats.org/presentationml/2006/main">
  <p:tag name="KSO_WM_DIAGRAM_VIRTUALLY_FRAME" val="{&quot;height&quot;:411.4,&quot;left&quot;:49,&quot;top&quot;:82.85,&quot;width&quot;:755.8250393700788}"/>
</p:tagLst>
</file>

<file path=ppt/tags/tag55.xml><?xml version="1.0" encoding="utf-8"?>
<p:tagLst xmlns:p="http://schemas.openxmlformats.org/presentationml/2006/main">
  <p:tag name="KSO_WM_DIAGRAM_VIRTUALLY_FRAME" val="{&quot;height&quot;:411.4,&quot;left&quot;:49,&quot;top&quot;:82.85,&quot;width&quot;:755.8250393700788}"/>
</p:tagLst>
</file>

<file path=ppt/tags/tag56.xml><?xml version="1.0" encoding="utf-8"?>
<p:tagLst xmlns:p="http://schemas.openxmlformats.org/presentationml/2006/main">
  <p:tag name="KSO_WM_DIAGRAM_VIRTUALLY_FRAME" val="{&quot;height&quot;:411.4,&quot;left&quot;:49,&quot;top&quot;:82.85,&quot;width&quot;:755.8250393700788}"/>
</p:tagLst>
</file>

<file path=ppt/tags/tag57.xml><?xml version="1.0" encoding="utf-8"?>
<p:tagLst xmlns:p="http://schemas.openxmlformats.org/presentationml/2006/main">
  <p:tag name="KSO_WM_DIAGRAM_VIRTUALLY_FRAME" val="{&quot;height&quot;:411.4,&quot;left&quot;:49,&quot;top&quot;:82.85,&quot;width&quot;:755.8250393700788}"/>
</p:tagLst>
</file>

<file path=ppt/tags/tag58.xml><?xml version="1.0" encoding="utf-8"?>
<p:tagLst xmlns:p="http://schemas.openxmlformats.org/presentationml/2006/main">
  <p:tag name="KSO_WM_DIAGRAM_VIRTUALLY_FRAME" val="{&quot;height&quot;:411.4,&quot;left&quot;:49,&quot;top&quot;:82.85,&quot;width&quot;:755.8250393700788}"/>
</p:tagLst>
</file>

<file path=ppt/tags/tag59.xml><?xml version="1.0" encoding="utf-8"?>
<p:tagLst xmlns:p="http://schemas.openxmlformats.org/presentationml/2006/main">
  <p:tag name="KSO_WM_DIAGRAM_VIRTUALLY_FRAME" val="{&quot;height&quot;:411.4,&quot;left&quot;:49,&quot;top&quot;:82.85,&quot;width&quot;:755.8250393700788}"/>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411.4,&quot;left&quot;:49,&quot;top&quot;:82.85,&quot;width&quot;:755.8250393700788}"/>
</p:tagLst>
</file>

<file path=ppt/tags/tag61.xml><?xml version="1.0" encoding="utf-8"?>
<p:tagLst xmlns:p="http://schemas.openxmlformats.org/presentationml/2006/main">
  <p:tag name="KSO_WM_DIAGRAM_VIRTUALLY_FRAME" val="{&quot;height&quot;:411.4,&quot;left&quot;:49,&quot;top&quot;:82.85,&quot;width&quot;:755.8250393700788}"/>
</p:tagLst>
</file>

<file path=ppt/tags/tag62.xml><?xml version="1.0" encoding="utf-8"?>
<p:tagLst xmlns:p="http://schemas.openxmlformats.org/presentationml/2006/main">
  <p:tag name="KSO_WM_DIAGRAM_VIRTUALLY_FRAME" val="{&quot;height&quot;:411.4,&quot;left&quot;:49,&quot;top&quot;:82.85,&quot;width&quot;:755.8250393700788}"/>
</p:tagLst>
</file>

<file path=ppt/tags/tag63.xml><?xml version="1.0" encoding="utf-8"?>
<p:tagLst xmlns:p="http://schemas.openxmlformats.org/presentationml/2006/main">
  <p:tag name="KSO_WM_DIAGRAM_VIRTUALLY_FRAME" val="{&quot;height&quot;:411.4,&quot;left&quot;:49,&quot;top&quot;:82.85,&quot;width&quot;:755.8250393700788}"/>
</p:tagLst>
</file>

<file path=ppt/tags/tag64.xml><?xml version="1.0" encoding="utf-8"?>
<p:tagLst xmlns:p="http://schemas.openxmlformats.org/presentationml/2006/main">
  <p:tag name="KSO_WM_DIAGRAM_VIRTUALLY_FRAME" val="{&quot;height&quot;:411.4,&quot;left&quot;:49,&quot;top&quot;:82.85,&quot;width&quot;:755.8250393700788}"/>
</p:tagLst>
</file>

<file path=ppt/tags/tag65.xml><?xml version="1.0" encoding="utf-8"?>
<p:tagLst xmlns:p="http://schemas.openxmlformats.org/presentationml/2006/main">
  <p:tag name="KSO_WM_DIAGRAM_VIRTUALLY_FRAME" val="{&quot;height&quot;:411.4,&quot;left&quot;:49,&quot;top&quot;:82.85,&quot;width&quot;:755.8250393700788}"/>
</p:tagLst>
</file>

<file path=ppt/tags/tag66.xml><?xml version="1.0" encoding="utf-8"?>
<p:tagLst xmlns:p="http://schemas.openxmlformats.org/presentationml/2006/main">
  <p:tag name="KSO_WM_DIAGRAM_VIRTUALLY_FRAME" val="{&quot;height&quot;:411.4,&quot;left&quot;:49,&quot;top&quot;:82.85,&quot;width&quot;:755.8250393700788}"/>
</p:tagLst>
</file>

<file path=ppt/tags/tag67.xml><?xml version="1.0" encoding="utf-8"?>
<p:tagLst xmlns:p="http://schemas.openxmlformats.org/presentationml/2006/main">
  <p:tag name="KSO_WM_DIAGRAM_VIRTUALLY_FRAME" val="{&quot;height&quot;:411.4,&quot;left&quot;:49,&quot;top&quot;:82.85,&quot;width&quot;:755.8250393700788}"/>
</p:tagLst>
</file>

<file path=ppt/tags/tag68.xml><?xml version="1.0" encoding="utf-8"?>
<p:tagLst xmlns:p="http://schemas.openxmlformats.org/presentationml/2006/main">
  <p:tag name="KSO_WM_DIAGRAM_VIRTUALLY_FRAME" val="{&quot;height&quot;:411.4,&quot;left&quot;:49,&quot;top&quot;:82.85,&quot;width&quot;:755.8250393700788}"/>
</p:tagLst>
</file>

<file path=ppt/tags/tag69.xml><?xml version="1.0" encoding="utf-8"?>
<p:tagLst xmlns:p="http://schemas.openxmlformats.org/presentationml/2006/main">
  <p:tag name="KSO_WM_DIAGRAM_VIRTUALLY_FRAME" val="{&quot;height&quot;:411.4,&quot;left&quot;:49,&quot;top&quot;:82.85,&quot;width&quot;:755.8250393700788}"/>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DIAGRAM_VIRTUALLY_FRAME" val="{&quot;height&quot;:411.4,&quot;left&quot;:49,&quot;top&quot;:82.85,&quot;width&quot;:755.8250393700788}"/>
</p:tagLst>
</file>

<file path=ppt/tags/tag71.xml><?xml version="1.0" encoding="utf-8"?>
<p:tagLst xmlns:p="http://schemas.openxmlformats.org/presentationml/2006/main">
  <p:tag name="KSO_WM_DIAGRAM_VIRTUALLY_FRAME" val="{&quot;height&quot;:411.4,&quot;left&quot;:49,&quot;top&quot;:82.85,&quot;width&quot;:755.8250393700788}"/>
</p:tagLst>
</file>

<file path=ppt/tags/tag72.xml><?xml version="1.0" encoding="utf-8"?>
<p:tagLst xmlns:p="http://schemas.openxmlformats.org/presentationml/2006/main">
  <p:tag name="KSO_WM_DIAGRAM_VIRTUALLY_FRAME" val="{&quot;height&quot;:411.4,&quot;left&quot;:49,&quot;top&quot;:82.85,&quot;width&quot;:755.8250393700788}"/>
</p:tagLst>
</file>

<file path=ppt/tags/tag73.xml><?xml version="1.0" encoding="utf-8"?>
<p:tagLst xmlns:p="http://schemas.openxmlformats.org/presentationml/2006/main">
  <p:tag name="KSO_WM_DIAGRAM_VIRTUALLY_FRAME" val="{&quot;height&quot;:411.4,&quot;left&quot;:49,&quot;top&quot;:82.85,&quot;width&quot;:755.8250393700788}"/>
</p:tagLst>
</file>

<file path=ppt/tags/tag74.xml><?xml version="1.0" encoding="utf-8"?>
<p:tagLst xmlns:p="http://schemas.openxmlformats.org/presentationml/2006/main">
  <p:tag name="KSO_WM_DIAGRAM_VIRTUALLY_FRAME" val="{&quot;height&quot;:411.4,&quot;left&quot;:49,&quot;top&quot;:82.85,&quot;width&quot;:755.8250393700788}"/>
</p:tagLst>
</file>

<file path=ppt/tags/tag75.xml><?xml version="1.0" encoding="utf-8"?>
<p:tagLst xmlns:p="http://schemas.openxmlformats.org/presentationml/2006/main">
  <p:tag name="KSO_WM_DIAGRAM_VIRTUALLY_FRAME" val="{&quot;height&quot;:411.4,&quot;left&quot;:49,&quot;top&quot;:82.85,&quot;width&quot;:755.8250393700788}"/>
</p:tagLst>
</file>

<file path=ppt/tags/tag76.xml><?xml version="1.0" encoding="utf-8"?>
<p:tagLst xmlns:p="http://schemas.openxmlformats.org/presentationml/2006/main">
  <p:tag name="KSO_WM_DIAGRAM_VIRTUALLY_FRAME" val="{&quot;height&quot;:411.4,&quot;left&quot;:49,&quot;top&quot;:82.85,&quot;width&quot;:755.8250393700788}"/>
</p:tagLst>
</file>

<file path=ppt/tags/tag77.xml><?xml version="1.0" encoding="utf-8"?>
<p:tagLst xmlns:p="http://schemas.openxmlformats.org/presentationml/2006/main">
  <p:tag name="KSO_WM_DIAGRAM_VIRTUALLY_FRAME" val="{&quot;height&quot;:411.4,&quot;left&quot;:49,&quot;top&quot;:82.85,&quot;width&quot;:755.8250393700788}"/>
</p:tagLst>
</file>

<file path=ppt/tags/tag78.xml><?xml version="1.0" encoding="utf-8"?>
<p:tagLst xmlns:p="http://schemas.openxmlformats.org/presentationml/2006/main">
  <p:tag name="KSO_WM_DIAGRAM_VIRTUALLY_FRAME" val="{&quot;height&quot;:411.4,&quot;left&quot;:49,&quot;top&quot;:82.85,&quot;width&quot;:755.8250393700788}"/>
</p:tagLst>
</file>

<file path=ppt/tags/tag79.xml><?xml version="1.0" encoding="utf-8"?>
<p:tagLst xmlns:p="http://schemas.openxmlformats.org/presentationml/2006/main">
  <p:tag name="KSO_WM_DIAGRAM_VIRTUALLY_FRAME" val="{&quot;height&quot;:411.4,&quot;left&quot;:49,&quot;top&quot;:82.85,&quot;width&quot;:755.8250393700788}"/>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DIAGRAM_VIRTUALLY_FRAME" val="{&quot;height&quot;:411.4,&quot;left&quot;:49,&quot;top&quot;:82.85,&quot;width&quot;:755.8250393700788}"/>
</p:tagLst>
</file>

<file path=ppt/tags/tag81.xml><?xml version="1.0" encoding="utf-8"?>
<p:tagLst xmlns:p="http://schemas.openxmlformats.org/presentationml/2006/main">
  <p:tag name="KSO_WM_DIAGRAM_VIRTUALLY_FRAME" val="{&quot;height&quot;:411.4,&quot;left&quot;:49,&quot;top&quot;:82.85,&quot;width&quot;:755.8250393700788}"/>
</p:tagLst>
</file>

<file path=ppt/tags/tag82.xml><?xml version="1.0" encoding="utf-8"?>
<p:tagLst xmlns:p="http://schemas.openxmlformats.org/presentationml/2006/main">
  <p:tag name="KSO_WM_DIAGRAM_VIRTUALLY_FRAME" val="{&quot;height&quot;:411.4,&quot;left&quot;:49,&quot;top&quot;:82.85,&quot;width&quot;:755.8250393700788}"/>
</p:tagLst>
</file>

<file path=ppt/tags/tag83.xml><?xml version="1.0" encoding="utf-8"?>
<p:tagLst xmlns:p="http://schemas.openxmlformats.org/presentationml/2006/main">
  <p:tag name="KSO_WM_DIAGRAM_VIRTUALLY_FRAME" val="{&quot;height&quot;:411.4,&quot;left&quot;:49,&quot;top&quot;:82.85,&quot;width&quot;:755.8250393700788}"/>
</p:tagLst>
</file>

<file path=ppt/tags/tag84.xml><?xml version="1.0" encoding="utf-8"?>
<p:tagLst xmlns:p="http://schemas.openxmlformats.org/presentationml/2006/main">
  <p:tag name="KSO_WM_DIAGRAM_VIRTUALLY_FRAME" val="{&quot;height&quot;:411.4,&quot;left&quot;:49,&quot;top&quot;:82.85,&quot;width&quot;:755.8250393700788}"/>
</p:tagLst>
</file>

<file path=ppt/tags/tag85.xml><?xml version="1.0" encoding="utf-8"?>
<p:tagLst xmlns:p="http://schemas.openxmlformats.org/presentationml/2006/main">
  <p:tag name="KSO_WM_DIAGRAM_VIRTUALLY_FRAME" val="{&quot;height&quot;:411.4,&quot;left&quot;:49,&quot;top&quot;:82.85,&quot;width&quot;:755.8250393700788}"/>
</p:tagLst>
</file>

<file path=ppt/tags/tag86.xml><?xml version="1.0" encoding="utf-8"?>
<p:tagLst xmlns:p="http://schemas.openxmlformats.org/presentationml/2006/main">
  <p:tag name="KSO_WM_DIAGRAM_VIRTUALLY_FRAME" val="{&quot;height&quot;:411.4,&quot;left&quot;:49,&quot;top&quot;:82.85,&quot;width&quot;:755.8250393700788}"/>
</p:tagLst>
</file>

<file path=ppt/tags/tag87.xml><?xml version="1.0" encoding="utf-8"?>
<p:tagLst xmlns:p="http://schemas.openxmlformats.org/presentationml/2006/main">
  <p:tag name="KSO_WM_DIAGRAM_VIRTUALLY_FRAME" val="{&quot;height&quot;:411.4,&quot;left&quot;:49,&quot;top&quot;:82.85,&quot;width&quot;:755.8250393700788}"/>
</p:tagLst>
</file>

<file path=ppt/tags/tag88.xml><?xml version="1.0" encoding="utf-8"?>
<p:tagLst xmlns:p="http://schemas.openxmlformats.org/presentationml/2006/main">
  <p:tag name="KSO_WM_DIAGRAM_VIRTUALLY_FRAME" val="{&quot;height&quot;:411.4,&quot;left&quot;:49,&quot;top&quot;:82.85,&quot;width&quot;:755.8250393700788}"/>
</p:tagLst>
</file>

<file path=ppt/tags/tag89.xml><?xml version="1.0" encoding="utf-8"?>
<p:tagLst xmlns:p="http://schemas.openxmlformats.org/presentationml/2006/main">
  <p:tag name="KSO_WM_DIAGRAM_VIRTUALLY_FRAME" val="{&quot;height&quot;:411.4,&quot;left&quot;:49,&quot;top&quot;:82.85,&quot;width&quot;:755.8250393700788}"/>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DIAGRAM_VIRTUALLY_FRAME" val="{&quot;height&quot;:411.4,&quot;left&quot;:49,&quot;top&quot;:82.85,&quot;width&quot;:755.8250393700788}"/>
</p:tagLst>
</file>

<file path=ppt/tags/tag91.xml><?xml version="1.0" encoding="utf-8"?>
<p:tagLst xmlns:p="http://schemas.openxmlformats.org/presentationml/2006/main">
  <p:tag name="KSO_WM_DIAGRAM_VIRTUALLY_FRAME" val="{&quot;height&quot;:411.4,&quot;left&quot;:49,&quot;top&quot;:82.85,&quot;width&quot;:755.8250393700788}"/>
</p:tagLst>
</file>

<file path=ppt/tags/tag92.xml><?xml version="1.0" encoding="utf-8"?>
<p:tagLst xmlns:p="http://schemas.openxmlformats.org/presentationml/2006/main">
  <p:tag name="KSO_WM_DIAGRAM_VIRTUALLY_FRAME" val="{&quot;height&quot;:411.4,&quot;left&quot;:49,&quot;top&quot;:82.85,&quot;width&quot;:755.8250393700788}"/>
</p:tagLst>
</file>

<file path=ppt/tags/tag93.xml><?xml version="1.0" encoding="utf-8"?>
<p:tagLst xmlns:p="http://schemas.openxmlformats.org/presentationml/2006/main">
  <p:tag name="KSO_WM_DIAGRAM_VIRTUALLY_FRAME" val="{&quot;height&quot;:411.4,&quot;left&quot;:49,&quot;top&quot;:82.85,&quot;width&quot;:755.8250393700788}"/>
</p:tagLst>
</file>

<file path=ppt/tags/tag94.xml><?xml version="1.0" encoding="utf-8"?>
<p:tagLst xmlns:p="http://schemas.openxmlformats.org/presentationml/2006/main">
  <p:tag name="KSO_WM_DIAGRAM_VIRTUALLY_FRAME" val="{&quot;height&quot;:411.4,&quot;left&quot;:49,&quot;top&quot;:82.85,&quot;width&quot;:755.8250393700788}"/>
</p:tagLst>
</file>

<file path=ppt/tags/tag95.xml><?xml version="1.0" encoding="utf-8"?>
<p:tagLst xmlns:p="http://schemas.openxmlformats.org/presentationml/2006/main">
  <p:tag name="KSO_WM_DIAGRAM_VIRTUALLY_FRAME" val="{&quot;height&quot;:411.4,&quot;left&quot;:49,&quot;top&quot;:82.85,&quot;width&quot;:755.8250393700788}"/>
</p:tagLst>
</file>

<file path=ppt/tags/tag96.xml><?xml version="1.0" encoding="utf-8"?>
<p:tagLst xmlns:p="http://schemas.openxmlformats.org/presentationml/2006/main">
  <p:tag name="KSO_WM_DIAGRAM_VIRTUALLY_FRAME" val="{&quot;height&quot;:411.4,&quot;left&quot;:49,&quot;top&quot;:82.85,&quot;width&quot;:755.8250393700788}"/>
</p:tagLst>
</file>

<file path=ppt/tags/tag97.xml><?xml version="1.0" encoding="utf-8"?>
<p:tagLst xmlns:p="http://schemas.openxmlformats.org/presentationml/2006/main">
  <p:tag name="KSO_WM_DIAGRAM_VIRTUALLY_FRAME" val="{&quot;height&quot;:411.4,&quot;left&quot;:49,&quot;top&quot;:82.85,&quot;width&quot;:755.8250393700788}"/>
</p:tagLst>
</file>

<file path=ppt/tags/tag98.xml><?xml version="1.0" encoding="utf-8"?>
<p:tagLst xmlns:p="http://schemas.openxmlformats.org/presentationml/2006/main">
  <p:tag name="KSO_WM_DIAGRAM_VIRTUALLY_FRAME" val="{&quot;height&quot;:411.4,&quot;left&quot;:49,&quot;top&quot;:82.85,&quot;width&quot;:755.8250393700788}"/>
</p:tagLst>
</file>

<file path=ppt/tags/tag99.xml><?xml version="1.0" encoding="utf-8"?>
<p:tagLst xmlns:p="http://schemas.openxmlformats.org/presentationml/2006/main">
  <p:tag name="KSO_WM_DIAGRAM_VIRTUALLY_FRAME" val="{&quot;height&quot;:411.4,&quot;left&quot;:49,&quot;top&quot;:82.85,&quot;width&quot;:755.825039370078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9003</Words>
  <Application>WPS 演示</Application>
  <PresentationFormat>自定义</PresentationFormat>
  <Paragraphs>738</Paragraphs>
  <Slides>49</Slides>
  <Notes>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49</vt:i4>
      </vt:variant>
    </vt:vector>
  </HeadingPairs>
  <TitlesOfParts>
    <vt:vector size="63" baseType="lpstr">
      <vt:lpstr>Arial</vt:lpstr>
      <vt:lpstr>宋体</vt:lpstr>
      <vt:lpstr>Wingdings</vt:lpstr>
      <vt:lpstr>微软雅黑</vt:lpstr>
      <vt:lpstr>Poppins Medium</vt:lpstr>
      <vt:lpstr>方正兰亭粗黑简体</vt:lpstr>
      <vt:lpstr>思源黑体 CN Regular</vt:lpstr>
      <vt:lpstr>黑体</vt:lpstr>
      <vt:lpstr>Montserrat Medium</vt:lpstr>
      <vt:lpstr>微软雅黑 Light</vt:lpstr>
      <vt:lpstr>Wingdings</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斌</dc:creator>
  <cp:lastModifiedBy>刘朋</cp:lastModifiedBy>
  <cp:revision>981</cp:revision>
  <dcterms:created xsi:type="dcterms:W3CDTF">2022-12-29T11:59:00Z</dcterms:created>
  <dcterms:modified xsi:type="dcterms:W3CDTF">2025-05-13T03:12:38Z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09210C322CEF4326AA312C81171D80FF</vt:lpwstr>
  </property>
  <property fmtid="{D5CDD505-2E9C-101B-9397-08002B2CF9AE}" pid="3" name="KSOProductBuildVer">
    <vt:lpwstr>2052-12.1.0.20784</vt:lpwstr>
  </property>
</Properties>
</file>